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942" y="-29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30/11/2019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2019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Hp\Desktop\LOGO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-670004"/>
            <a:ext cx="3600400" cy="50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27028" y="281139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698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3545</TotalTime>
  <Words>653</Words>
  <Application>Microsoft Office PowerPoint</Application>
  <PresentationFormat>Özel</PresentationFormat>
  <Paragraphs>202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bilmar</cp:lastModifiedBy>
  <cp:revision>285</cp:revision>
  <dcterms:created xsi:type="dcterms:W3CDTF">2014-09-22T14:05:42Z</dcterms:created>
  <dcterms:modified xsi:type="dcterms:W3CDTF">2019-11-30T14:52:53Z</dcterms:modified>
</cp:coreProperties>
</file>