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005816-432C-440E-B8D3-FABCD273F257}"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tr-TR"/>
        </a:p>
      </dgm:t>
    </dgm:pt>
    <dgm:pt modelId="{988C958C-27FF-414D-96FD-770005D81010}">
      <dgm:prSet phldrT="[Metin]"/>
      <dgm:spPr/>
      <dgm:t>
        <a:bodyPr/>
        <a:lstStyle/>
        <a:p>
          <a:r>
            <a:rPr lang="tr-TR" dirty="0" smtClean="0"/>
            <a:t>Kırılganlık, korku, kaygı</a:t>
          </a:r>
          <a:endParaRPr lang="tr-TR" dirty="0"/>
        </a:p>
      </dgm:t>
    </dgm:pt>
    <dgm:pt modelId="{927C2E39-1F2D-4340-B1BB-04A8B4BD5B45}" type="parTrans" cxnId="{4F341883-8641-431E-A169-8EC206866386}">
      <dgm:prSet/>
      <dgm:spPr/>
      <dgm:t>
        <a:bodyPr/>
        <a:lstStyle/>
        <a:p>
          <a:endParaRPr lang="tr-TR"/>
        </a:p>
      </dgm:t>
    </dgm:pt>
    <dgm:pt modelId="{7270A793-3AD2-447B-A9D4-B74C46EFA2F4}" type="sibTrans" cxnId="{4F341883-8641-431E-A169-8EC206866386}">
      <dgm:prSet/>
      <dgm:spPr/>
      <dgm:t>
        <a:bodyPr/>
        <a:lstStyle/>
        <a:p>
          <a:endParaRPr lang="tr-TR"/>
        </a:p>
      </dgm:t>
    </dgm:pt>
    <dgm:pt modelId="{FDA97755-11C0-498E-90CD-3ACE9FC12ED8}">
      <dgm:prSet phldrT="[Metin]"/>
      <dgm:spPr/>
      <dgm:t>
        <a:bodyPr/>
        <a:lstStyle/>
        <a:p>
          <a:r>
            <a:rPr lang="tr-TR" dirty="0" smtClean="0"/>
            <a:t>Uyku sorunları</a:t>
          </a:r>
          <a:endParaRPr lang="tr-TR" dirty="0"/>
        </a:p>
      </dgm:t>
    </dgm:pt>
    <dgm:pt modelId="{7F3A000E-BEFA-4109-A69B-B03CCC4ED142}" type="parTrans" cxnId="{10BF3E6E-BD30-41EB-88C3-B5C410CF1B71}">
      <dgm:prSet/>
      <dgm:spPr/>
      <dgm:t>
        <a:bodyPr/>
        <a:lstStyle/>
        <a:p>
          <a:endParaRPr lang="tr-TR"/>
        </a:p>
      </dgm:t>
    </dgm:pt>
    <dgm:pt modelId="{F2DABD00-B519-4BF1-835F-654610871AF8}" type="sibTrans" cxnId="{10BF3E6E-BD30-41EB-88C3-B5C410CF1B71}">
      <dgm:prSet/>
      <dgm:spPr/>
      <dgm:t>
        <a:bodyPr/>
        <a:lstStyle/>
        <a:p>
          <a:endParaRPr lang="tr-TR"/>
        </a:p>
      </dgm:t>
    </dgm:pt>
    <dgm:pt modelId="{2F2D3380-BE4A-426F-ACDD-44FA87D409D9}">
      <dgm:prSet phldrT="[Metin]"/>
      <dgm:spPr/>
      <dgm:t>
        <a:bodyPr/>
        <a:lstStyle/>
        <a:p>
          <a:r>
            <a:rPr lang="tr-TR" dirty="0" smtClean="0"/>
            <a:t>Kaçınma davranışları</a:t>
          </a:r>
          <a:endParaRPr lang="tr-TR" dirty="0"/>
        </a:p>
      </dgm:t>
    </dgm:pt>
    <dgm:pt modelId="{75F76D01-8160-4461-87BC-C6105D81C667}" type="parTrans" cxnId="{12FA156A-4F4B-4E64-9FB5-70C5BAF9BE44}">
      <dgm:prSet/>
      <dgm:spPr/>
      <dgm:t>
        <a:bodyPr/>
        <a:lstStyle/>
        <a:p>
          <a:endParaRPr lang="tr-TR"/>
        </a:p>
      </dgm:t>
    </dgm:pt>
    <dgm:pt modelId="{4A5FCAA6-6DF5-470C-811C-882017DBC54C}" type="sibTrans" cxnId="{12FA156A-4F4B-4E64-9FB5-70C5BAF9BE44}">
      <dgm:prSet/>
      <dgm:spPr/>
      <dgm:t>
        <a:bodyPr/>
        <a:lstStyle/>
        <a:p>
          <a:endParaRPr lang="tr-TR"/>
        </a:p>
      </dgm:t>
    </dgm:pt>
    <dgm:pt modelId="{071B22BF-8F3F-4AB7-840E-024662A866FB}">
      <dgm:prSet phldrT="[Metin]"/>
      <dgm:spPr/>
      <dgm:t>
        <a:bodyPr/>
        <a:lstStyle/>
        <a:p>
          <a:r>
            <a:rPr lang="tr-TR" dirty="0" smtClean="0"/>
            <a:t>Öfke</a:t>
          </a:r>
          <a:endParaRPr lang="tr-TR" dirty="0"/>
        </a:p>
      </dgm:t>
    </dgm:pt>
    <dgm:pt modelId="{F346CFA9-985F-45EF-993B-B4E5974544C6}" type="parTrans" cxnId="{30DF6D91-F668-4D98-B458-BBCAD2198AC4}">
      <dgm:prSet/>
      <dgm:spPr/>
      <dgm:t>
        <a:bodyPr/>
        <a:lstStyle/>
        <a:p>
          <a:endParaRPr lang="tr-TR"/>
        </a:p>
      </dgm:t>
    </dgm:pt>
    <dgm:pt modelId="{AEAC5949-EFB1-4466-B4F1-3EBCFA3001F1}" type="sibTrans" cxnId="{30DF6D91-F668-4D98-B458-BBCAD2198AC4}">
      <dgm:prSet/>
      <dgm:spPr/>
      <dgm:t>
        <a:bodyPr/>
        <a:lstStyle/>
        <a:p>
          <a:endParaRPr lang="tr-TR"/>
        </a:p>
      </dgm:t>
    </dgm:pt>
    <dgm:pt modelId="{CE02DED0-95B1-4EFC-9D09-AF6B4212BA96}" type="pres">
      <dgm:prSet presAssocID="{61005816-432C-440E-B8D3-FABCD273F257}" presName="matrix" presStyleCnt="0">
        <dgm:presLayoutVars>
          <dgm:chMax val="1"/>
          <dgm:dir/>
          <dgm:resizeHandles val="exact"/>
        </dgm:presLayoutVars>
      </dgm:prSet>
      <dgm:spPr/>
    </dgm:pt>
    <dgm:pt modelId="{6F4DAE1E-B98E-410B-A569-7F18883FAD9A}" type="pres">
      <dgm:prSet presAssocID="{61005816-432C-440E-B8D3-FABCD273F257}" presName="diamond" presStyleLbl="bgShp" presStyleIdx="0" presStyleCnt="1"/>
      <dgm:spPr/>
    </dgm:pt>
    <dgm:pt modelId="{1B58BC43-CB9B-4576-86D4-BCAD27EB4871}" type="pres">
      <dgm:prSet presAssocID="{61005816-432C-440E-B8D3-FABCD273F257}" presName="quad1" presStyleLbl="node1" presStyleIdx="0" presStyleCnt="4">
        <dgm:presLayoutVars>
          <dgm:chMax val="0"/>
          <dgm:chPref val="0"/>
          <dgm:bulletEnabled val="1"/>
        </dgm:presLayoutVars>
      </dgm:prSet>
      <dgm:spPr/>
    </dgm:pt>
    <dgm:pt modelId="{CFE9BC6A-56E2-4999-A58B-7F69B4F88FBF}" type="pres">
      <dgm:prSet presAssocID="{61005816-432C-440E-B8D3-FABCD273F257}" presName="quad2" presStyleLbl="node1" presStyleIdx="1" presStyleCnt="4">
        <dgm:presLayoutVars>
          <dgm:chMax val="0"/>
          <dgm:chPref val="0"/>
          <dgm:bulletEnabled val="1"/>
        </dgm:presLayoutVars>
      </dgm:prSet>
      <dgm:spPr/>
      <dgm:t>
        <a:bodyPr/>
        <a:lstStyle/>
        <a:p>
          <a:endParaRPr lang="tr-TR"/>
        </a:p>
      </dgm:t>
    </dgm:pt>
    <dgm:pt modelId="{02FA2DD3-21A4-4698-93EE-C7E23E7E668A}" type="pres">
      <dgm:prSet presAssocID="{61005816-432C-440E-B8D3-FABCD273F257}" presName="quad3" presStyleLbl="node1" presStyleIdx="2" presStyleCnt="4">
        <dgm:presLayoutVars>
          <dgm:chMax val="0"/>
          <dgm:chPref val="0"/>
          <dgm:bulletEnabled val="1"/>
        </dgm:presLayoutVars>
      </dgm:prSet>
      <dgm:spPr/>
      <dgm:t>
        <a:bodyPr/>
        <a:lstStyle/>
        <a:p>
          <a:endParaRPr lang="tr-TR"/>
        </a:p>
      </dgm:t>
    </dgm:pt>
    <dgm:pt modelId="{37D3B37E-6913-4F25-BE12-81291BDCC6C4}" type="pres">
      <dgm:prSet presAssocID="{61005816-432C-440E-B8D3-FABCD273F257}" presName="quad4" presStyleLbl="node1" presStyleIdx="3" presStyleCnt="4">
        <dgm:presLayoutVars>
          <dgm:chMax val="0"/>
          <dgm:chPref val="0"/>
          <dgm:bulletEnabled val="1"/>
        </dgm:presLayoutVars>
      </dgm:prSet>
      <dgm:spPr/>
    </dgm:pt>
  </dgm:ptLst>
  <dgm:cxnLst>
    <dgm:cxn modelId="{BC8CAE1C-62D6-4476-AE90-29D0331C7FB2}" type="presOf" srcId="{988C958C-27FF-414D-96FD-770005D81010}" destId="{1B58BC43-CB9B-4576-86D4-BCAD27EB4871}" srcOrd="0" destOrd="0" presId="urn:microsoft.com/office/officeart/2005/8/layout/matrix3"/>
    <dgm:cxn modelId="{00B61780-7000-4B30-ACC1-A1199A35CC86}" type="presOf" srcId="{2F2D3380-BE4A-426F-ACDD-44FA87D409D9}" destId="{02FA2DD3-21A4-4698-93EE-C7E23E7E668A}" srcOrd="0" destOrd="0" presId="urn:microsoft.com/office/officeart/2005/8/layout/matrix3"/>
    <dgm:cxn modelId="{3249A78B-B68C-462E-A0FD-B2F632CB2A27}" type="presOf" srcId="{61005816-432C-440E-B8D3-FABCD273F257}" destId="{CE02DED0-95B1-4EFC-9D09-AF6B4212BA96}" srcOrd="0" destOrd="0" presId="urn:microsoft.com/office/officeart/2005/8/layout/matrix3"/>
    <dgm:cxn modelId="{30DF6D91-F668-4D98-B458-BBCAD2198AC4}" srcId="{61005816-432C-440E-B8D3-FABCD273F257}" destId="{071B22BF-8F3F-4AB7-840E-024662A866FB}" srcOrd="3" destOrd="0" parTransId="{F346CFA9-985F-45EF-993B-B4E5974544C6}" sibTransId="{AEAC5949-EFB1-4466-B4F1-3EBCFA3001F1}"/>
    <dgm:cxn modelId="{4F341883-8641-431E-A169-8EC206866386}" srcId="{61005816-432C-440E-B8D3-FABCD273F257}" destId="{988C958C-27FF-414D-96FD-770005D81010}" srcOrd="0" destOrd="0" parTransId="{927C2E39-1F2D-4340-B1BB-04A8B4BD5B45}" sibTransId="{7270A793-3AD2-447B-A9D4-B74C46EFA2F4}"/>
    <dgm:cxn modelId="{10BF3E6E-BD30-41EB-88C3-B5C410CF1B71}" srcId="{61005816-432C-440E-B8D3-FABCD273F257}" destId="{FDA97755-11C0-498E-90CD-3ACE9FC12ED8}" srcOrd="1" destOrd="0" parTransId="{7F3A000E-BEFA-4109-A69B-B03CCC4ED142}" sibTransId="{F2DABD00-B519-4BF1-835F-654610871AF8}"/>
    <dgm:cxn modelId="{78FEE877-DDFF-41CA-A270-6CA577042C4F}" type="presOf" srcId="{071B22BF-8F3F-4AB7-840E-024662A866FB}" destId="{37D3B37E-6913-4F25-BE12-81291BDCC6C4}" srcOrd="0" destOrd="0" presId="urn:microsoft.com/office/officeart/2005/8/layout/matrix3"/>
    <dgm:cxn modelId="{EB9839A4-1317-4A11-A54B-8F29C8959948}" type="presOf" srcId="{FDA97755-11C0-498E-90CD-3ACE9FC12ED8}" destId="{CFE9BC6A-56E2-4999-A58B-7F69B4F88FBF}" srcOrd="0" destOrd="0" presId="urn:microsoft.com/office/officeart/2005/8/layout/matrix3"/>
    <dgm:cxn modelId="{12FA156A-4F4B-4E64-9FB5-70C5BAF9BE44}" srcId="{61005816-432C-440E-B8D3-FABCD273F257}" destId="{2F2D3380-BE4A-426F-ACDD-44FA87D409D9}" srcOrd="2" destOrd="0" parTransId="{75F76D01-8160-4461-87BC-C6105D81C667}" sibTransId="{4A5FCAA6-6DF5-470C-811C-882017DBC54C}"/>
    <dgm:cxn modelId="{14FAC2EA-B59D-4591-8BB3-33A4AAE1BD21}" type="presParOf" srcId="{CE02DED0-95B1-4EFC-9D09-AF6B4212BA96}" destId="{6F4DAE1E-B98E-410B-A569-7F18883FAD9A}" srcOrd="0" destOrd="0" presId="urn:microsoft.com/office/officeart/2005/8/layout/matrix3"/>
    <dgm:cxn modelId="{D63F6F9B-6F8F-4BFF-B747-A69ECAFF0740}" type="presParOf" srcId="{CE02DED0-95B1-4EFC-9D09-AF6B4212BA96}" destId="{1B58BC43-CB9B-4576-86D4-BCAD27EB4871}" srcOrd="1" destOrd="0" presId="urn:microsoft.com/office/officeart/2005/8/layout/matrix3"/>
    <dgm:cxn modelId="{0D168B80-34CE-41B9-BECD-E601DE24225B}" type="presParOf" srcId="{CE02DED0-95B1-4EFC-9D09-AF6B4212BA96}" destId="{CFE9BC6A-56E2-4999-A58B-7F69B4F88FBF}" srcOrd="2" destOrd="0" presId="urn:microsoft.com/office/officeart/2005/8/layout/matrix3"/>
    <dgm:cxn modelId="{B7D79796-34A7-46BA-8677-A69560B40813}" type="presParOf" srcId="{CE02DED0-95B1-4EFC-9D09-AF6B4212BA96}" destId="{02FA2DD3-21A4-4698-93EE-C7E23E7E668A}" srcOrd="3" destOrd="0" presId="urn:microsoft.com/office/officeart/2005/8/layout/matrix3"/>
    <dgm:cxn modelId="{375CF183-A8A4-40ED-9F75-DCA57F1C9652}" type="presParOf" srcId="{CE02DED0-95B1-4EFC-9D09-AF6B4212BA96}" destId="{37D3B37E-6913-4F25-BE12-81291BDCC6C4}"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F8A7DC-BAA1-4562-A1E0-542D06E9D7E3}"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tr-TR"/>
        </a:p>
      </dgm:t>
    </dgm:pt>
    <dgm:pt modelId="{B7A741A6-69CF-4977-85DD-FB63461AC861}">
      <dgm:prSet phldrT="[Metin]"/>
      <dgm:spPr/>
      <dgm:t>
        <a:bodyPr/>
        <a:lstStyle/>
        <a:p>
          <a:r>
            <a:rPr lang="tr-TR" dirty="0" smtClean="0"/>
            <a:t>İstenmeden tekrarlanan güçlü anılar</a:t>
          </a:r>
          <a:endParaRPr lang="tr-TR" dirty="0"/>
        </a:p>
      </dgm:t>
    </dgm:pt>
    <dgm:pt modelId="{C5A04212-F5D1-4DE9-81CA-DE6FB642EAD7}" type="parTrans" cxnId="{B4DF20CA-998D-4597-A2F4-02AD8723B06D}">
      <dgm:prSet/>
      <dgm:spPr/>
      <dgm:t>
        <a:bodyPr/>
        <a:lstStyle/>
        <a:p>
          <a:endParaRPr lang="tr-TR"/>
        </a:p>
      </dgm:t>
    </dgm:pt>
    <dgm:pt modelId="{E41D2DC6-7DCF-49D2-975B-B6191B67D942}" type="sibTrans" cxnId="{B4DF20CA-998D-4597-A2F4-02AD8723B06D}">
      <dgm:prSet/>
      <dgm:spPr/>
      <dgm:t>
        <a:bodyPr/>
        <a:lstStyle/>
        <a:p>
          <a:endParaRPr lang="tr-TR"/>
        </a:p>
      </dgm:t>
    </dgm:pt>
    <dgm:pt modelId="{C97A856A-591C-4CDF-AC4B-0E6486EB2620}">
      <dgm:prSet phldrT="[Metin]"/>
      <dgm:spPr/>
      <dgm:t>
        <a:bodyPr/>
        <a:lstStyle/>
        <a:p>
          <a:r>
            <a:rPr lang="tr-TR" dirty="0" smtClean="0"/>
            <a:t>Suçluluk duygusu ya da kendini suçlama</a:t>
          </a:r>
          <a:endParaRPr lang="tr-TR" dirty="0"/>
        </a:p>
      </dgm:t>
    </dgm:pt>
    <dgm:pt modelId="{D7FC006C-2E1E-4573-8D4F-91B41DB91720}" type="parTrans" cxnId="{0EE37D95-C28F-4F18-8DED-8F6D0D327AB8}">
      <dgm:prSet/>
      <dgm:spPr/>
      <dgm:t>
        <a:bodyPr/>
        <a:lstStyle/>
        <a:p>
          <a:endParaRPr lang="tr-TR"/>
        </a:p>
      </dgm:t>
    </dgm:pt>
    <dgm:pt modelId="{334B60F8-7D7A-403C-A91B-CCB48449D483}" type="sibTrans" cxnId="{0EE37D95-C28F-4F18-8DED-8F6D0D327AB8}">
      <dgm:prSet/>
      <dgm:spPr/>
      <dgm:t>
        <a:bodyPr/>
        <a:lstStyle/>
        <a:p>
          <a:endParaRPr lang="tr-TR"/>
        </a:p>
      </dgm:t>
    </dgm:pt>
    <dgm:pt modelId="{1ADAC709-CA91-47D9-B2E0-AB5BA6D5CB1F}">
      <dgm:prSet phldrT="[Metin]"/>
      <dgm:spPr/>
      <dgm:t>
        <a:bodyPr/>
        <a:lstStyle/>
        <a:p>
          <a:r>
            <a:rPr lang="tr-TR" dirty="0" smtClean="0"/>
            <a:t>Konsantrasyon güçlükleri</a:t>
          </a:r>
          <a:endParaRPr lang="tr-TR" dirty="0"/>
        </a:p>
      </dgm:t>
    </dgm:pt>
    <dgm:pt modelId="{3DCF3C30-E0A1-4F30-A8D2-733CADC4A3E9}" type="parTrans" cxnId="{32C1AB41-5098-4379-9287-51E3CCB1BB4C}">
      <dgm:prSet/>
      <dgm:spPr/>
      <dgm:t>
        <a:bodyPr/>
        <a:lstStyle/>
        <a:p>
          <a:endParaRPr lang="tr-TR"/>
        </a:p>
      </dgm:t>
    </dgm:pt>
    <dgm:pt modelId="{EB0D9A77-1251-4BA1-808F-251C386695D1}" type="sibTrans" cxnId="{32C1AB41-5098-4379-9287-51E3CCB1BB4C}">
      <dgm:prSet/>
      <dgm:spPr/>
      <dgm:t>
        <a:bodyPr/>
        <a:lstStyle/>
        <a:p>
          <a:endParaRPr lang="tr-TR"/>
        </a:p>
      </dgm:t>
    </dgm:pt>
    <dgm:pt modelId="{D4F2DDF7-DE6F-462D-8011-CF5ED361FBBB}">
      <dgm:prSet phldrT="[Metin]"/>
      <dgm:spPr/>
      <dgm:t>
        <a:bodyPr/>
        <a:lstStyle/>
        <a:p>
          <a:r>
            <a:rPr lang="tr-TR" dirty="0" smtClean="0"/>
            <a:t>Üzüntü</a:t>
          </a:r>
          <a:endParaRPr lang="tr-TR" dirty="0"/>
        </a:p>
      </dgm:t>
    </dgm:pt>
    <dgm:pt modelId="{EDF85C66-99C5-4F85-9258-2C28A3254867}" type="parTrans" cxnId="{0B87923B-45D3-4CE7-B8FD-83B41894EDCC}">
      <dgm:prSet/>
      <dgm:spPr/>
      <dgm:t>
        <a:bodyPr/>
        <a:lstStyle/>
        <a:p>
          <a:endParaRPr lang="tr-TR"/>
        </a:p>
      </dgm:t>
    </dgm:pt>
    <dgm:pt modelId="{A1F7F91A-6C4E-4109-AD07-7E5148D49DAA}" type="sibTrans" cxnId="{0B87923B-45D3-4CE7-B8FD-83B41894EDCC}">
      <dgm:prSet/>
      <dgm:spPr/>
      <dgm:t>
        <a:bodyPr/>
        <a:lstStyle/>
        <a:p>
          <a:endParaRPr lang="tr-TR"/>
        </a:p>
      </dgm:t>
    </dgm:pt>
    <dgm:pt modelId="{D49FA01B-4E63-433A-A883-DF192A5B55C8}" type="pres">
      <dgm:prSet presAssocID="{89F8A7DC-BAA1-4562-A1E0-542D06E9D7E3}" presName="matrix" presStyleCnt="0">
        <dgm:presLayoutVars>
          <dgm:chMax val="1"/>
          <dgm:dir/>
          <dgm:resizeHandles val="exact"/>
        </dgm:presLayoutVars>
      </dgm:prSet>
      <dgm:spPr/>
    </dgm:pt>
    <dgm:pt modelId="{E2C91AC4-8181-4010-A702-3D7A985F308A}" type="pres">
      <dgm:prSet presAssocID="{89F8A7DC-BAA1-4562-A1E0-542D06E9D7E3}" presName="diamond" presStyleLbl="bgShp" presStyleIdx="0" presStyleCnt="1" custScaleX="108914" custScaleY="96680" custLinFactNeighborX="3464" custLinFactNeighborY="601"/>
      <dgm:spPr/>
      <dgm:t>
        <a:bodyPr/>
        <a:lstStyle/>
        <a:p>
          <a:endParaRPr lang="tr-TR"/>
        </a:p>
      </dgm:t>
    </dgm:pt>
    <dgm:pt modelId="{C3A0622B-CABA-4593-A335-CA12B7592696}" type="pres">
      <dgm:prSet presAssocID="{89F8A7DC-BAA1-4562-A1E0-542D06E9D7E3}" presName="quad1" presStyleLbl="node1" presStyleIdx="0" presStyleCnt="4">
        <dgm:presLayoutVars>
          <dgm:chMax val="0"/>
          <dgm:chPref val="0"/>
          <dgm:bulletEnabled val="1"/>
        </dgm:presLayoutVars>
      </dgm:prSet>
      <dgm:spPr/>
      <dgm:t>
        <a:bodyPr/>
        <a:lstStyle/>
        <a:p>
          <a:endParaRPr lang="tr-TR"/>
        </a:p>
      </dgm:t>
    </dgm:pt>
    <dgm:pt modelId="{0B9D8FFA-090C-4484-B428-724628AF3335}" type="pres">
      <dgm:prSet presAssocID="{89F8A7DC-BAA1-4562-A1E0-542D06E9D7E3}" presName="quad2" presStyleLbl="node1" presStyleIdx="1" presStyleCnt="4">
        <dgm:presLayoutVars>
          <dgm:chMax val="0"/>
          <dgm:chPref val="0"/>
          <dgm:bulletEnabled val="1"/>
        </dgm:presLayoutVars>
      </dgm:prSet>
      <dgm:spPr/>
      <dgm:t>
        <a:bodyPr/>
        <a:lstStyle/>
        <a:p>
          <a:endParaRPr lang="tr-TR"/>
        </a:p>
      </dgm:t>
    </dgm:pt>
    <dgm:pt modelId="{5DFC99C8-3420-43A9-9C8A-09D54180F7DB}" type="pres">
      <dgm:prSet presAssocID="{89F8A7DC-BAA1-4562-A1E0-542D06E9D7E3}" presName="quad3" presStyleLbl="node1" presStyleIdx="2" presStyleCnt="4">
        <dgm:presLayoutVars>
          <dgm:chMax val="0"/>
          <dgm:chPref val="0"/>
          <dgm:bulletEnabled val="1"/>
        </dgm:presLayoutVars>
      </dgm:prSet>
      <dgm:spPr/>
      <dgm:t>
        <a:bodyPr/>
        <a:lstStyle/>
        <a:p>
          <a:endParaRPr lang="tr-TR"/>
        </a:p>
      </dgm:t>
    </dgm:pt>
    <dgm:pt modelId="{E1B48777-6918-430D-83CB-931F4D9039AC}" type="pres">
      <dgm:prSet presAssocID="{89F8A7DC-BAA1-4562-A1E0-542D06E9D7E3}" presName="quad4" presStyleLbl="node1" presStyleIdx="3" presStyleCnt="4">
        <dgm:presLayoutVars>
          <dgm:chMax val="0"/>
          <dgm:chPref val="0"/>
          <dgm:bulletEnabled val="1"/>
        </dgm:presLayoutVars>
      </dgm:prSet>
      <dgm:spPr/>
    </dgm:pt>
  </dgm:ptLst>
  <dgm:cxnLst>
    <dgm:cxn modelId="{3F4ABC46-CFE7-4C89-8008-40107828CD65}" type="presOf" srcId="{C97A856A-591C-4CDF-AC4B-0E6486EB2620}" destId="{0B9D8FFA-090C-4484-B428-724628AF3335}" srcOrd="0" destOrd="0" presId="urn:microsoft.com/office/officeart/2005/8/layout/matrix3"/>
    <dgm:cxn modelId="{9322AC44-29E2-4115-8DFA-6D503664D293}" type="presOf" srcId="{1ADAC709-CA91-47D9-B2E0-AB5BA6D5CB1F}" destId="{5DFC99C8-3420-43A9-9C8A-09D54180F7DB}" srcOrd="0" destOrd="0" presId="urn:microsoft.com/office/officeart/2005/8/layout/matrix3"/>
    <dgm:cxn modelId="{C3C88979-D9EC-4F79-9DAA-BF35FD63AD6C}" type="presOf" srcId="{B7A741A6-69CF-4977-85DD-FB63461AC861}" destId="{C3A0622B-CABA-4593-A335-CA12B7592696}" srcOrd="0" destOrd="0" presId="urn:microsoft.com/office/officeart/2005/8/layout/matrix3"/>
    <dgm:cxn modelId="{32C1AB41-5098-4379-9287-51E3CCB1BB4C}" srcId="{89F8A7DC-BAA1-4562-A1E0-542D06E9D7E3}" destId="{1ADAC709-CA91-47D9-B2E0-AB5BA6D5CB1F}" srcOrd="2" destOrd="0" parTransId="{3DCF3C30-E0A1-4F30-A8D2-733CADC4A3E9}" sibTransId="{EB0D9A77-1251-4BA1-808F-251C386695D1}"/>
    <dgm:cxn modelId="{0A85745A-5044-4065-BC02-433D39DD61A4}" type="presOf" srcId="{D4F2DDF7-DE6F-462D-8011-CF5ED361FBBB}" destId="{E1B48777-6918-430D-83CB-931F4D9039AC}" srcOrd="0" destOrd="0" presId="urn:microsoft.com/office/officeart/2005/8/layout/matrix3"/>
    <dgm:cxn modelId="{4F7AE275-028D-4865-ADCF-130DD228539D}" type="presOf" srcId="{89F8A7DC-BAA1-4562-A1E0-542D06E9D7E3}" destId="{D49FA01B-4E63-433A-A883-DF192A5B55C8}" srcOrd="0" destOrd="0" presId="urn:microsoft.com/office/officeart/2005/8/layout/matrix3"/>
    <dgm:cxn modelId="{0B87923B-45D3-4CE7-B8FD-83B41894EDCC}" srcId="{89F8A7DC-BAA1-4562-A1E0-542D06E9D7E3}" destId="{D4F2DDF7-DE6F-462D-8011-CF5ED361FBBB}" srcOrd="3" destOrd="0" parTransId="{EDF85C66-99C5-4F85-9258-2C28A3254867}" sibTransId="{A1F7F91A-6C4E-4109-AD07-7E5148D49DAA}"/>
    <dgm:cxn modelId="{B4DF20CA-998D-4597-A2F4-02AD8723B06D}" srcId="{89F8A7DC-BAA1-4562-A1E0-542D06E9D7E3}" destId="{B7A741A6-69CF-4977-85DD-FB63461AC861}" srcOrd="0" destOrd="0" parTransId="{C5A04212-F5D1-4DE9-81CA-DE6FB642EAD7}" sibTransId="{E41D2DC6-7DCF-49D2-975B-B6191B67D942}"/>
    <dgm:cxn modelId="{0EE37D95-C28F-4F18-8DED-8F6D0D327AB8}" srcId="{89F8A7DC-BAA1-4562-A1E0-542D06E9D7E3}" destId="{C97A856A-591C-4CDF-AC4B-0E6486EB2620}" srcOrd="1" destOrd="0" parTransId="{D7FC006C-2E1E-4573-8D4F-91B41DB91720}" sibTransId="{334B60F8-7D7A-403C-A91B-CCB48449D483}"/>
    <dgm:cxn modelId="{C61ADF07-9A1D-4810-949E-97D0F3F158F4}" type="presParOf" srcId="{D49FA01B-4E63-433A-A883-DF192A5B55C8}" destId="{E2C91AC4-8181-4010-A702-3D7A985F308A}" srcOrd="0" destOrd="0" presId="urn:microsoft.com/office/officeart/2005/8/layout/matrix3"/>
    <dgm:cxn modelId="{1A896766-9607-4757-9FDE-F83495D4458B}" type="presParOf" srcId="{D49FA01B-4E63-433A-A883-DF192A5B55C8}" destId="{C3A0622B-CABA-4593-A335-CA12B7592696}" srcOrd="1" destOrd="0" presId="urn:microsoft.com/office/officeart/2005/8/layout/matrix3"/>
    <dgm:cxn modelId="{5D349E8D-DB28-4F39-BFFE-0C482F37057E}" type="presParOf" srcId="{D49FA01B-4E63-433A-A883-DF192A5B55C8}" destId="{0B9D8FFA-090C-4484-B428-724628AF3335}" srcOrd="2" destOrd="0" presId="urn:microsoft.com/office/officeart/2005/8/layout/matrix3"/>
    <dgm:cxn modelId="{212DB6A8-E5A8-4414-AF95-7EEE80AD258D}" type="presParOf" srcId="{D49FA01B-4E63-433A-A883-DF192A5B55C8}" destId="{5DFC99C8-3420-43A9-9C8A-09D54180F7DB}" srcOrd="3" destOrd="0" presId="urn:microsoft.com/office/officeart/2005/8/layout/matrix3"/>
    <dgm:cxn modelId="{61EE2648-5E0A-44B8-9FE8-16EF86F7AD01}" type="presParOf" srcId="{D49FA01B-4E63-433A-A883-DF192A5B55C8}" destId="{E1B48777-6918-430D-83CB-931F4D9039AC}" srcOrd="4" destOrd="0" presId="urn:microsoft.com/office/officeart/2005/8/layout/matrix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AA3F7B-3625-49D9-A271-C9DC52E60A45}"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tr-TR"/>
        </a:p>
      </dgm:t>
    </dgm:pt>
    <dgm:pt modelId="{F9673FCD-3CBB-4F16-8399-9D2B68DC6AD2}">
      <dgm:prSet phldrT="[Metin]"/>
      <dgm:spPr/>
      <dgm:t>
        <a:bodyPr/>
        <a:lstStyle/>
        <a:p>
          <a:r>
            <a:rPr lang="tr-TR" dirty="0" smtClean="0"/>
            <a:t>Bedensel tepkiler</a:t>
          </a:r>
          <a:endParaRPr lang="tr-TR" dirty="0"/>
        </a:p>
      </dgm:t>
    </dgm:pt>
    <dgm:pt modelId="{98D25095-82BE-4FF3-AFE6-521F45104480}" type="parTrans" cxnId="{24832998-2BE3-4AED-A626-DF5FCBD72589}">
      <dgm:prSet/>
      <dgm:spPr/>
      <dgm:t>
        <a:bodyPr/>
        <a:lstStyle/>
        <a:p>
          <a:endParaRPr lang="tr-TR"/>
        </a:p>
      </dgm:t>
    </dgm:pt>
    <dgm:pt modelId="{48F04E73-BEF7-421F-B8BC-3ED6825A36B8}" type="sibTrans" cxnId="{24832998-2BE3-4AED-A626-DF5FCBD72589}">
      <dgm:prSet/>
      <dgm:spPr/>
      <dgm:t>
        <a:bodyPr/>
        <a:lstStyle/>
        <a:p>
          <a:endParaRPr lang="tr-TR"/>
        </a:p>
      </dgm:t>
    </dgm:pt>
    <dgm:pt modelId="{DB82061D-E47A-4587-847B-BDEF51039224}">
      <dgm:prSet phldrT="[Metin]"/>
      <dgm:spPr/>
      <dgm:t>
        <a:bodyPr/>
        <a:lstStyle/>
        <a:p>
          <a:r>
            <a:rPr lang="tr-TR" dirty="0" smtClean="0"/>
            <a:t>Gerileme</a:t>
          </a:r>
          <a:endParaRPr lang="tr-TR" dirty="0"/>
        </a:p>
      </dgm:t>
    </dgm:pt>
    <dgm:pt modelId="{A0AB4ACF-C698-483E-B25A-A54C7093F275}" type="parTrans" cxnId="{2F409492-8A41-4332-9F51-3D3AD5CC2011}">
      <dgm:prSet/>
      <dgm:spPr/>
      <dgm:t>
        <a:bodyPr/>
        <a:lstStyle/>
        <a:p>
          <a:endParaRPr lang="tr-TR"/>
        </a:p>
      </dgm:t>
    </dgm:pt>
    <dgm:pt modelId="{D8985CBB-4884-4E00-929F-17F72709EBD7}" type="sibTrans" cxnId="{2F409492-8A41-4332-9F51-3D3AD5CC2011}">
      <dgm:prSet/>
      <dgm:spPr/>
      <dgm:t>
        <a:bodyPr/>
        <a:lstStyle/>
        <a:p>
          <a:endParaRPr lang="tr-TR"/>
        </a:p>
      </dgm:t>
    </dgm:pt>
    <dgm:pt modelId="{6416EA84-5AEF-4239-9DB4-8F0FFA8A33BA}">
      <dgm:prSet phldrT="[Metin]"/>
      <dgm:spPr/>
      <dgm:t>
        <a:bodyPr/>
        <a:lstStyle/>
        <a:p>
          <a:r>
            <a:rPr lang="tr-TR" dirty="0" smtClean="0"/>
            <a:t>Sosyal ilişkilerde sorun yaşama</a:t>
          </a:r>
          <a:endParaRPr lang="tr-TR" dirty="0"/>
        </a:p>
      </dgm:t>
    </dgm:pt>
    <dgm:pt modelId="{CBE8AD92-F9B5-4DEE-8908-2904EBFD0F4D}" type="parTrans" cxnId="{C4FE1995-0758-4C44-ADB4-63B4D46D948B}">
      <dgm:prSet/>
      <dgm:spPr/>
      <dgm:t>
        <a:bodyPr/>
        <a:lstStyle/>
        <a:p>
          <a:endParaRPr lang="tr-TR"/>
        </a:p>
      </dgm:t>
    </dgm:pt>
    <dgm:pt modelId="{F32FF4CE-7BFD-4DB3-92A0-D7EBCF8275FC}" type="sibTrans" cxnId="{C4FE1995-0758-4C44-ADB4-63B4D46D948B}">
      <dgm:prSet/>
      <dgm:spPr/>
      <dgm:t>
        <a:bodyPr/>
        <a:lstStyle/>
        <a:p>
          <a:endParaRPr lang="tr-TR"/>
        </a:p>
      </dgm:t>
    </dgm:pt>
    <dgm:pt modelId="{191C10CD-0C6B-489A-B5A6-271E42CC8776}">
      <dgm:prSet phldrT="[Metin]"/>
      <dgm:spPr/>
      <dgm:t>
        <a:bodyPr/>
        <a:lstStyle/>
        <a:p>
          <a:r>
            <a:rPr lang="tr-TR" dirty="0" smtClean="0"/>
            <a:t>Anlam ve değerlerde değişim</a:t>
          </a:r>
          <a:endParaRPr lang="tr-TR" dirty="0"/>
        </a:p>
      </dgm:t>
    </dgm:pt>
    <dgm:pt modelId="{FD33A7DF-BEAE-447F-9CF0-94E0E9C3170A}" type="parTrans" cxnId="{042D9B30-B5AA-4F2F-A163-7A1D5EED6814}">
      <dgm:prSet/>
      <dgm:spPr/>
      <dgm:t>
        <a:bodyPr/>
        <a:lstStyle/>
        <a:p>
          <a:endParaRPr lang="tr-TR"/>
        </a:p>
      </dgm:t>
    </dgm:pt>
    <dgm:pt modelId="{2B94D3F5-2F92-42CC-86B6-2F89FC21909D}" type="sibTrans" cxnId="{042D9B30-B5AA-4F2F-A163-7A1D5EED6814}">
      <dgm:prSet/>
      <dgm:spPr/>
      <dgm:t>
        <a:bodyPr/>
        <a:lstStyle/>
        <a:p>
          <a:endParaRPr lang="tr-TR"/>
        </a:p>
      </dgm:t>
    </dgm:pt>
    <dgm:pt modelId="{5EAFCE72-987D-498A-81CC-89530B4C8570}">
      <dgm:prSet phldrT="[Metin]"/>
      <dgm:spPr/>
      <dgm:t>
        <a:bodyPr/>
        <a:lstStyle/>
        <a:p>
          <a:r>
            <a:rPr lang="tr-TR" dirty="0" smtClean="0"/>
            <a:t>Gerileme( regresyon)</a:t>
          </a:r>
          <a:endParaRPr lang="tr-TR" dirty="0"/>
        </a:p>
      </dgm:t>
    </dgm:pt>
    <dgm:pt modelId="{6AB43391-7F4A-4828-986A-8BFF74974DCB}" type="parTrans" cxnId="{C983925B-546F-474E-8908-EBE6DC87F760}">
      <dgm:prSet/>
      <dgm:spPr/>
      <dgm:t>
        <a:bodyPr/>
        <a:lstStyle/>
        <a:p>
          <a:endParaRPr lang="tr-TR"/>
        </a:p>
      </dgm:t>
    </dgm:pt>
    <dgm:pt modelId="{7A2D0926-311B-4126-A181-70FE65951F99}" type="sibTrans" cxnId="{C983925B-546F-474E-8908-EBE6DC87F760}">
      <dgm:prSet/>
      <dgm:spPr/>
      <dgm:t>
        <a:bodyPr/>
        <a:lstStyle/>
        <a:p>
          <a:endParaRPr lang="tr-TR"/>
        </a:p>
      </dgm:t>
    </dgm:pt>
    <dgm:pt modelId="{563B915D-ADE0-4133-8497-6C3A4D71CA31}" type="pres">
      <dgm:prSet presAssocID="{8CAA3F7B-3625-49D9-A271-C9DC52E60A45}" presName="diagram" presStyleCnt="0">
        <dgm:presLayoutVars>
          <dgm:dir/>
          <dgm:resizeHandles val="exact"/>
        </dgm:presLayoutVars>
      </dgm:prSet>
      <dgm:spPr/>
    </dgm:pt>
    <dgm:pt modelId="{15A1CC5F-2666-4E26-8145-102C43479899}" type="pres">
      <dgm:prSet presAssocID="{F9673FCD-3CBB-4F16-8399-9D2B68DC6AD2}" presName="node" presStyleLbl="node1" presStyleIdx="0" presStyleCnt="5">
        <dgm:presLayoutVars>
          <dgm:bulletEnabled val="1"/>
        </dgm:presLayoutVars>
      </dgm:prSet>
      <dgm:spPr/>
    </dgm:pt>
    <dgm:pt modelId="{D1F2B58E-52E1-4980-960E-9290507803EE}" type="pres">
      <dgm:prSet presAssocID="{48F04E73-BEF7-421F-B8BC-3ED6825A36B8}" presName="sibTrans" presStyleCnt="0"/>
      <dgm:spPr/>
    </dgm:pt>
    <dgm:pt modelId="{BD55AED0-169A-494A-811C-9E9A8C69DDA4}" type="pres">
      <dgm:prSet presAssocID="{DB82061D-E47A-4587-847B-BDEF51039224}" presName="node" presStyleLbl="node1" presStyleIdx="1" presStyleCnt="5" custLinFactNeighborX="-2391" custLinFactNeighborY="-197">
        <dgm:presLayoutVars>
          <dgm:bulletEnabled val="1"/>
        </dgm:presLayoutVars>
      </dgm:prSet>
      <dgm:spPr/>
    </dgm:pt>
    <dgm:pt modelId="{2ED11540-3883-4251-A811-B39868E4FD58}" type="pres">
      <dgm:prSet presAssocID="{D8985CBB-4884-4E00-929F-17F72709EBD7}" presName="sibTrans" presStyleCnt="0"/>
      <dgm:spPr/>
    </dgm:pt>
    <dgm:pt modelId="{DF535806-2944-4FBA-A926-EABADCE7CD3D}" type="pres">
      <dgm:prSet presAssocID="{6416EA84-5AEF-4239-9DB4-8F0FFA8A33BA}" presName="node" presStyleLbl="node1" presStyleIdx="2" presStyleCnt="5">
        <dgm:presLayoutVars>
          <dgm:bulletEnabled val="1"/>
        </dgm:presLayoutVars>
      </dgm:prSet>
      <dgm:spPr/>
    </dgm:pt>
    <dgm:pt modelId="{62C17598-D85A-4C26-B6F1-96AC387C750D}" type="pres">
      <dgm:prSet presAssocID="{F32FF4CE-7BFD-4DB3-92A0-D7EBCF8275FC}" presName="sibTrans" presStyleCnt="0"/>
      <dgm:spPr/>
    </dgm:pt>
    <dgm:pt modelId="{058B1892-F7E2-4C97-8C4F-F6FFE095D4FC}" type="pres">
      <dgm:prSet presAssocID="{191C10CD-0C6B-489A-B5A6-271E42CC8776}" presName="node" presStyleLbl="node1" presStyleIdx="3" presStyleCnt="5">
        <dgm:presLayoutVars>
          <dgm:bulletEnabled val="1"/>
        </dgm:presLayoutVars>
      </dgm:prSet>
      <dgm:spPr/>
      <dgm:t>
        <a:bodyPr/>
        <a:lstStyle/>
        <a:p>
          <a:endParaRPr lang="tr-TR"/>
        </a:p>
      </dgm:t>
    </dgm:pt>
    <dgm:pt modelId="{19102CC1-1016-4B1A-876F-2FA3A3EEB182}" type="pres">
      <dgm:prSet presAssocID="{2B94D3F5-2F92-42CC-86B6-2F89FC21909D}" presName="sibTrans" presStyleCnt="0"/>
      <dgm:spPr/>
    </dgm:pt>
    <dgm:pt modelId="{1931D1AD-11E9-4976-98B9-75422C1AC7FC}" type="pres">
      <dgm:prSet presAssocID="{5EAFCE72-987D-498A-81CC-89530B4C8570}" presName="node" presStyleLbl="node1" presStyleIdx="4" presStyleCnt="5">
        <dgm:presLayoutVars>
          <dgm:bulletEnabled val="1"/>
        </dgm:presLayoutVars>
      </dgm:prSet>
      <dgm:spPr/>
      <dgm:t>
        <a:bodyPr/>
        <a:lstStyle/>
        <a:p>
          <a:endParaRPr lang="tr-TR"/>
        </a:p>
      </dgm:t>
    </dgm:pt>
  </dgm:ptLst>
  <dgm:cxnLst>
    <dgm:cxn modelId="{2F409492-8A41-4332-9F51-3D3AD5CC2011}" srcId="{8CAA3F7B-3625-49D9-A271-C9DC52E60A45}" destId="{DB82061D-E47A-4587-847B-BDEF51039224}" srcOrd="1" destOrd="0" parTransId="{A0AB4ACF-C698-483E-B25A-A54C7093F275}" sibTransId="{D8985CBB-4884-4E00-929F-17F72709EBD7}"/>
    <dgm:cxn modelId="{850B0CB1-72E0-4C71-8CC3-0225511208C1}" type="presOf" srcId="{DB82061D-E47A-4587-847B-BDEF51039224}" destId="{BD55AED0-169A-494A-811C-9E9A8C69DDA4}" srcOrd="0" destOrd="0" presId="urn:microsoft.com/office/officeart/2005/8/layout/default"/>
    <dgm:cxn modelId="{AA15EDC4-FAAC-44BF-B513-1A4E498B6A3C}" type="presOf" srcId="{6416EA84-5AEF-4239-9DB4-8F0FFA8A33BA}" destId="{DF535806-2944-4FBA-A926-EABADCE7CD3D}" srcOrd="0" destOrd="0" presId="urn:microsoft.com/office/officeart/2005/8/layout/default"/>
    <dgm:cxn modelId="{622A912F-EB78-471E-83D1-C0D227E684F5}" type="presOf" srcId="{F9673FCD-3CBB-4F16-8399-9D2B68DC6AD2}" destId="{15A1CC5F-2666-4E26-8145-102C43479899}" srcOrd="0" destOrd="0" presId="urn:microsoft.com/office/officeart/2005/8/layout/default"/>
    <dgm:cxn modelId="{042D9B30-B5AA-4F2F-A163-7A1D5EED6814}" srcId="{8CAA3F7B-3625-49D9-A271-C9DC52E60A45}" destId="{191C10CD-0C6B-489A-B5A6-271E42CC8776}" srcOrd="3" destOrd="0" parTransId="{FD33A7DF-BEAE-447F-9CF0-94E0E9C3170A}" sibTransId="{2B94D3F5-2F92-42CC-86B6-2F89FC21909D}"/>
    <dgm:cxn modelId="{C983925B-546F-474E-8908-EBE6DC87F760}" srcId="{8CAA3F7B-3625-49D9-A271-C9DC52E60A45}" destId="{5EAFCE72-987D-498A-81CC-89530B4C8570}" srcOrd="4" destOrd="0" parTransId="{6AB43391-7F4A-4828-986A-8BFF74974DCB}" sibTransId="{7A2D0926-311B-4126-A181-70FE65951F99}"/>
    <dgm:cxn modelId="{1F5E2B4E-B8F8-4797-B8B2-11683F6F4CA2}" type="presOf" srcId="{8CAA3F7B-3625-49D9-A271-C9DC52E60A45}" destId="{563B915D-ADE0-4133-8497-6C3A4D71CA31}" srcOrd="0" destOrd="0" presId="urn:microsoft.com/office/officeart/2005/8/layout/default"/>
    <dgm:cxn modelId="{990A2438-279A-4FE1-B0CD-65899EACC960}" type="presOf" srcId="{191C10CD-0C6B-489A-B5A6-271E42CC8776}" destId="{058B1892-F7E2-4C97-8C4F-F6FFE095D4FC}" srcOrd="0" destOrd="0" presId="urn:microsoft.com/office/officeart/2005/8/layout/default"/>
    <dgm:cxn modelId="{24832998-2BE3-4AED-A626-DF5FCBD72589}" srcId="{8CAA3F7B-3625-49D9-A271-C9DC52E60A45}" destId="{F9673FCD-3CBB-4F16-8399-9D2B68DC6AD2}" srcOrd="0" destOrd="0" parTransId="{98D25095-82BE-4FF3-AFE6-521F45104480}" sibTransId="{48F04E73-BEF7-421F-B8BC-3ED6825A36B8}"/>
    <dgm:cxn modelId="{27E9E99B-DB20-464E-945D-697E5A41F093}" type="presOf" srcId="{5EAFCE72-987D-498A-81CC-89530B4C8570}" destId="{1931D1AD-11E9-4976-98B9-75422C1AC7FC}" srcOrd="0" destOrd="0" presId="urn:microsoft.com/office/officeart/2005/8/layout/default"/>
    <dgm:cxn modelId="{C4FE1995-0758-4C44-ADB4-63B4D46D948B}" srcId="{8CAA3F7B-3625-49D9-A271-C9DC52E60A45}" destId="{6416EA84-5AEF-4239-9DB4-8F0FFA8A33BA}" srcOrd="2" destOrd="0" parTransId="{CBE8AD92-F9B5-4DEE-8908-2904EBFD0F4D}" sibTransId="{F32FF4CE-7BFD-4DB3-92A0-D7EBCF8275FC}"/>
    <dgm:cxn modelId="{4688B8E8-8774-47D6-B440-F29458E36798}" type="presParOf" srcId="{563B915D-ADE0-4133-8497-6C3A4D71CA31}" destId="{15A1CC5F-2666-4E26-8145-102C43479899}" srcOrd="0" destOrd="0" presId="urn:microsoft.com/office/officeart/2005/8/layout/default"/>
    <dgm:cxn modelId="{0FD31C3A-28F0-4357-8B80-D2307DB9A98F}" type="presParOf" srcId="{563B915D-ADE0-4133-8497-6C3A4D71CA31}" destId="{D1F2B58E-52E1-4980-960E-9290507803EE}" srcOrd="1" destOrd="0" presId="urn:microsoft.com/office/officeart/2005/8/layout/default"/>
    <dgm:cxn modelId="{3D7085FD-3819-4191-BEAD-9C9054958A31}" type="presParOf" srcId="{563B915D-ADE0-4133-8497-6C3A4D71CA31}" destId="{BD55AED0-169A-494A-811C-9E9A8C69DDA4}" srcOrd="2" destOrd="0" presId="urn:microsoft.com/office/officeart/2005/8/layout/default"/>
    <dgm:cxn modelId="{4C684AB1-A8AE-478E-90FD-91D383D6FE95}" type="presParOf" srcId="{563B915D-ADE0-4133-8497-6C3A4D71CA31}" destId="{2ED11540-3883-4251-A811-B39868E4FD58}" srcOrd="3" destOrd="0" presId="urn:microsoft.com/office/officeart/2005/8/layout/default"/>
    <dgm:cxn modelId="{30EBD7B8-5C73-4FB4-94A6-A9ECFF5ECEE0}" type="presParOf" srcId="{563B915D-ADE0-4133-8497-6C3A4D71CA31}" destId="{DF535806-2944-4FBA-A926-EABADCE7CD3D}" srcOrd="4" destOrd="0" presId="urn:microsoft.com/office/officeart/2005/8/layout/default"/>
    <dgm:cxn modelId="{BEF6184A-1E64-4F88-BFF3-CA0A0180419C}" type="presParOf" srcId="{563B915D-ADE0-4133-8497-6C3A4D71CA31}" destId="{62C17598-D85A-4C26-B6F1-96AC387C750D}" srcOrd="5" destOrd="0" presId="urn:microsoft.com/office/officeart/2005/8/layout/default"/>
    <dgm:cxn modelId="{AB583C7F-11F6-44E4-A65D-38D24C25F703}" type="presParOf" srcId="{563B915D-ADE0-4133-8497-6C3A4D71CA31}" destId="{058B1892-F7E2-4C97-8C4F-F6FFE095D4FC}" srcOrd="6" destOrd="0" presId="urn:microsoft.com/office/officeart/2005/8/layout/default"/>
    <dgm:cxn modelId="{C5B41937-F622-4A7F-BE83-27D25D59A56A}" type="presParOf" srcId="{563B915D-ADE0-4133-8497-6C3A4D71CA31}" destId="{19102CC1-1016-4B1A-876F-2FA3A3EEB182}" srcOrd="7" destOrd="0" presId="urn:microsoft.com/office/officeart/2005/8/layout/default"/>
    <dgm:cxn modelId="{61F85991-7F3E-4483-B658-B55D9DE242D6}" type="presParOf" srcId="{563B915D-ADE0-4133-8497-6C3A4D71CA31}" destId="{1931D1AD-11E9-4976-98B9-75422C1AC7FC}" srcOrd="8" destOrd="0" presId="urn:microsoft.com/office/officeart/2005/8/layout/defaul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FB4C90-13C4-49B3-AF9E-7934A7673C73}" type="doc">
      <dgm:prSet loTypeId="urn:microsoft.com/office/officeart/2008/layout/VerticalCurvedList" loCatId="list" qsTypeId="urn:microsoft.com/office/officeart/2005/8/quickstyle/simple1" qsCatId="simple" csTypeId="urn:microsoft.com/office/officeart/2005/8/colors/accent3_2" csCatId="accent3" phldr="1"/>
      <dgm:spPr/>
      <dgm:t>
        <a:bodyPr/>
        <a:lstStyle/>
        <a:p>
          <a:endParaRPr lang="tr-TR"/>
        </a:p>
      </dgm:t>
    </dgm:pt>
    <dgm:pt modelId="{4DBD9DAE-33DA-4386-BD6D-9F7A66C654AE}">
      <dgm:prSet phldrT="[Metin]"/>
      <dgm:spPr/>
      <dgm:t>
        <a:bodyPr/>
        <a:lstStyle/>
        <a:p>
          <a:r>
            <a:rPr lang="tr-TR" dirty="0" smtClean="0"/>
            <a:t>Kişilik ve karakter gelişimi</a:t>
          </a:r>
          <a:endParaRPr lang="tr-TR" dirty="0"/>
        </a:p>
      </dgm:t>
    </dgm:pt>
    <dgm:pt modelId="{6BB254F9-4217-41EF-8961-E56E4F2CC38B}" type="parTrans" cxnId="{26BE75F2-18C8-4B4C-889D-262D4F3D59C7}">
      <dgm:prSet/>
      <dgm:spPr/>
      <dgm:t>
        <a:bodyPr/>
        <a:lstStyle/>
        <a:p>
          <a:endParaRPr lang="tr-TR"/>
        </a:p>
      </dgm:t>
    </dgm:pt>
    <dgm:pt modelId="{8F98221E-1C66-4A4B-ABF4-0402A10ACBF7}" type="sibTrans" cxnId="{26BE75F2-18C8-4B4C-889D-262D4F3D59C7}">
      <dgm:prSet/>
      <dgm:spPr/>
      <dgm:t>
        <a:bodyPr/>
        <a:lstStyle/>
        <a:p>
          <a:endParaRPr lang="tr-TR"/>
        </a:p>
      </dgm:t>
    </dgm:pt>
    <dgm:pt modelId="{09EDF3BD-065F-4396-B82C-8952D70B1542}">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Dünya ve kendisine ilişkin kötümserlik </a:t>
          </a:r>
        </a:p>
        <a:p>
          <a:pPr lvl="0" defTabSz="2044700">
            <a:lnSpc>
              <a:spcPct val="90000"/>
            </a:lnSpc>
            <a:spcBef>
              <a:spcPct val="0"/>
            </a:spcBef>
            <a:spcAft>
              <a:spcPct val="35000"/>
            </a:spcAft>
          </a:pPr>
          <a:endParaRPr lang="tr-TR" dirty="0"/>
        </a:p>
      </dgm:t>
    </dgm:pt>
    <dgm:pt modelId="{DC817A96-E8F4-443F-8747-81301A5DCDC4}" type="parTrans" cxnId="{DA8702DC-F2DA-4E48-BCFE-FA567820A756}">
      <dgm:prSet/>
      <dgm:spPr/>
      <dgm:t>
        <a:bodyPr/>
        <a:lstStyle/>
        <a:p>
          <a:endParaRPr lang="tr-TR"/>
        </a:p>
      </dgm:t>
    </dgm:pt>
    <dgm:pt modelId="{86E8CC97-99C5-47F6-BD6F-8210216DF8BD}" type="sibTrans" cxnId="{DA8702DC-F2DA-4E48-BCFE-FA567820A756}">
      <dgm:prSet/>
      <dgm:spPr/>
      <dgm:t>
        <a:bodyPr/>
        <a:lstStyle/>
        <a:p>
          <a:endParaRPr lang="tr-TR"/>
        </a:p>
      </dgm:t>
    </dgm:pt>
    <dgm:pt modelId="{6EE4F005-4F5C-4B06-BC3C-1C821AF2DD6B}">
      <dgm:prSet phldrT="[Metin]"/>
      <dgm:spPr/>
      <dgm:t>
        <a:bodyPr/>
        <a:lstStyle/>
        <a:p>
          <a:r>
            <a:rPr lang="tr-TR" dirty="0" smtClean="0"/>
            <a:t>Diğer insanlarla ilişkilerde sorunlar </a:t>
          </a:r>
          <a:endParaRPr lang="tr-TR" dirty="0"/>
        </a:p>
      </dgm:t>
    </dgm:pt>
    <dgm:pt modelId="{3AEF818F-7010-47AA-ABA4-F2EC68E42D24}" type="parTrans" cxnId="{7CA79FAD-0806-43D7-86A2-C71233D4203E}">
      <dgm:prSet/>
      <dgm:spPr/>
      <dgm:t>
        <a:bodyPr/>
        <a:lstStyle/>
        <a:p>
          <a:endParaRPr lang="tr-TR"/>
        </a:p>
      </dgm:t>
    </dgm:pt>
    <dgm:pt modelId="{E7E93B10-1099-4C39-80E6-9FD8F7AAD084}" type="sibTrans" cxnId="{7CA79FAD-0806-43D7-86A2-C71233D4203E}">
      <dgm:prSet/>
      <dgm:spPr/>
      <dgm:t>
        <a:bodyPr/>
        <a:lstStyle/>
        <a:p>
          <a:endParaRPr lang="tr-TR"/>
        </a:p>
      </dgm:t>
    </dgm:pt>
    <dgm:pt modelId="{A2092510-5878-4998-B2C3-E0268C6D549F}" type="pres">
      <dgm:prSet presAssocID="{62FB4C90-13C4-49B3-AF9E-7934A7673C73}" presName="Name0" presStyleCnt="0">
        <dgm:presLayoutVars>
          <dgm:chMax val="7"/>
          <dgm:chPref val="7"/>
          <dgm:dir/>
        </dgm:presLayoutVars>
      </dgm:prSet>
      <dgm:spPr/>
    </dgm:pt>
    <dgm:pt modelId="{7B44B09A-643B-455C-A26D-2D06AF2A9246}" type="pres">
      <dgm:prSet presAssocID="{62FB4C90-13C4-49B3-AF9E-7934A7673C73}" presName="Name1" presStyleCnt="0"/>
      <dgm:spPr/>
    </dgm:pt>
    <dgm:pt modelId="{09EAB8CF-D58D-49D9-9ACF-9497BAABA448}" type="pres">
      <dgm:prSet presAssocID="{62FB4C90-13C4-49B3-AF9E-7934A7673C73}" presName="cycle" presStyleCnt="0"/>
      <dgm:spPr/>
    </dgm:pt>
    <dgm:pt modelId="{EC5CC618-860B-4684-AC48-2EA63632D498}" type="pres">
      <dgm:prSet presAssocID="{62FB4C90-13C4-49B3-AF9E-7934A7673C73}" presName="srcNode" presStyleLbl="node1" presStyleIdx="0" presStyleCnt="3"/>
      <dgm:spPr/>
    </dgm:pt>
    <dgm:pt modelId="{36A1A9E5-FF7D-4B0F-A535-D0BCD91BFC47}" type="pres">
      <dgm:prSet presAssocID="{62FB4C90-13C4-49B3-AF9E-7934A7673C73}" presName="conn" presStyleLbl="parChTrans1D2" presStyleIdx="0" presStyleCnt="1"/>
      <dgm:spPr/>
    </dgm:pt>
    <dgm:pt modelId="{339362FC-0C73-4D63-9D91-59EF5F1360F0}" type="pres">
      <dgm:prSet presAssocID="{62FB4C90-13C4-49B3-AF9E-7934A7673C73}" presName="extraNode" presStyleLbl="node1" presStyleIdx="0" presStyleCnt="3"/>
      <dgm:spPr/>
    </dgm:pt>
    <dgm:pt modelId="{75B57C19-AF49-4832-91A0-CF2279A20EF5}" type="pres">
      <dgm:prSet presAssocID="{62FB4C90-13C4-49B3-AF9E-7934A7673C73}" presName="dstNode" presStyleLbl="node1" presStyleIdx="0" presStyleCnt="3"/>
      <dgm:spPr/>
    </dgm:pt>
    <dgm:pt modelId="{15B168DB-6048-4321-A7F8-8C42A5D08267}" type="pres">
      <dgm:prSet presAssocID="{4DBD9DAE-33DA-4386-BD6D-9F7A66C654AE}" presName="text_1" presStyleLbl="node1" presStyleIdx="0" presStyleCnt="3">
        <dgm:presLayoutVars>
          <dgm:bulletEnabled val="1"/>
        </dgm:presLayoutVars>
      </dgm:prSet>
      <dgm:spPr/>
      <dgm:t>
        <a:bodyPr/>
        <a:lstStyle/>
        <a:p>
          <a:endParaRPr lang="tr-TR"/>
        </a:p>
      </dgm:t>
    </dgm:pt>
    <dgm:pt modelId="{90C8C9A5-0BF9-490D-AAB6-8D19AA085413}" type="pres">
      <dgm:prSet presAssocID="{4DBD9DAE-33DA-4386-BD6D-9F7A66C654AE}" presName="accent_1" presStyleCnt="0"/>
      <dgm:spPr/>
    </dgm:pt>
    <dgm:pt modelId="{2D2FC449-51B5-42AB-8928-5121192DC055}" type="pres">
      <dgm:prSet presAssocID="{4DBD9DAE-33DA-4386-BD6D-9F7A66C654AE}" presName="accentRepeatNode" presStyleLbl="solidFgAcc1" presStyleIdx="0" presStyleCnt="3"/>
      <dgm:spPr/>
    </dgm:pt>
    <dgm:pt modelId="{D026C3E0-45BE-484C-A595-D2044A63A2D4}" type="pres">
      <dgm:prSet presAssocID="{09EDF3BD-065F-4396-B82C-8952D70B1542}" presName="text_2" presStyleLbl="node1" presStyleIdx="1" presStyleCnt="3">
        <dgm:presLayoutVars>
          <dgm:bulletEnabled val="1"/>
        </dgm:presLayoutVars>
      </dgm:prSet>
      <dgm:spPr/>
    </dgm:pt>
    <dgm:pt modelId="{B564EE5D-0B86-4FCB-8C52-8B70998557F4}" type="pres">
      <dgm:prSet presAssocID="{09EDF3BD-065F-4396-B82C-8952D70B1542}" presName="accent_2" presStyleCnt="0"/>
      <dgm:spPr/>
    </dgm:pt>
    <dgm:pt modelId="{45996AB2-A07D-4F3E-846E-81A671324CF6}" type="pres">
      <dgm:prSet presAssocID="{09EDF3BD-065F-4396-B82C-8952D70B1542}" presName="accentRepeatNode" presStyleLbl="solidFgAcc1" presStyleIdx="1" presStyleCnt="3"/>
      <dgm:spPr/>
    </dgm:pt>
    <dgm:pt modelId="{2D006DFC-FA18-4D4D-B135-1E9F77B14CBD}" type="pres">
      <dgm:prSet presAssocID="{6EE4F005-4F5C-4B06-BC3C-1C821AF2DD6B}" presName="text_3" presStyleLbl="node1" presStyleIdx="2" presStyleCnt="3">
        <dgm:presLayoutVars>
          <dgm:bulletEnabled val="1"/>
        </dgm:presLayoutVars>
      </dgm:prSet>
      <dgm:spPr/>
    </dgm:pt>
    <dgm:pt modelId="{26659E3A-59FC-4044-B66D-82E709601164}" type="pres">
      <dgm:prSet presAssocID="{6EE4F005-4F5C-4B06-BC3C-1C821AF2DD6B}" presName="accent_3" presStyleCnt="0"/>
      <dgm:spPr/>
    </dgm:pt>
    <dgm:pt modelId="{09E4D1A2-59A0-42D7-9698-55309124C55D}" type="pres">
      <dgm:prSet presAssocID="{6EE4F005-4F5C-4B06-BC3C-1C821AF2DD6B}" presName="accentRepeatNode" presStyleLbl="solidFgAcc1" presStyleIdx="2" presStyleCnt="3"/>
      <dgm:spPr/>
    </dgm:pt>
  </dgm:ptLst>
  <dgm:cxnLst>
    <dgm:cxn modelId="{7CA79FAD-0806-43D7-86A2-C71233D4203E}" srcId="{62FB4C90-13C4-49B3-AF9E-7934A7673C73}" destId="{6EE4F005-4F5C-4B06-BC3C-1C821AF2DD6B}" srcOrd="2" destOrd="0" parTransId="{3AEF818F-7010-47AA-ABA4-F2EC68E42D24}" sibTransId="{E7E93B10-1099-4C39-80E6-9FD8F7AAD084}"/>
    <dgm:cxn modelId="{5A15E04C-5BB2-442E-9299-D81625C6A636}" type="presOf" srcId="{62FB4C90-13C4-49B3-AF9E-7934A7673C73}" destId="{A2092510-5878-4998-B2C3-E0268C6D549F}" srcOrd="0" destOrd="0" presId="urn:microsoft.com/office/officeart/2008/layout/VerticalCurvedList"/>
    <dgm:cxn modelId="{26BE75F2-18C8-4B4C-889D-262D4F3D59C7}" srcId="{62FB4C90-13C4-49B3-AF9E-7934A7673C73}" destId="{4DBD9DAE-33DA-4386-BD6D-9F7A66C654AE}" srcOrd="0" destOrd="0" parTransId="{6BB254F9-4217-41EF-8961-E56E4F2CC38B}" sibTransId="{8F98221E-1C66-4A4B-ABF4-0402A10ACBF7}"/>
    <dgm:cxn modelId="{14E356A9-9E15-41BE-ADE7-DE90E116857C}" type="presOf" srcId="{09EDF3BD-065F-4396-B82C-8952D70B1542}" destId="{D026C3E0-45BE-484C-A595-D2044A63A2D4}" srcOrd="0" destOrd="0" presId="urn:microsoft.com/office/officeart/2008/layout/VerticalCurvedList"/>
    <dgm:cxn modelId="{91F668B9-BBEE-4BEE-B753-FDD1434046B8}" type="presOf" srcId="{4DBD9DAE-33DA-4386-BD6D-9F7A66C654AE}" destId="{15B168DB-6048-4321-A7F8-8C42A5D08267}" srcOrd="0" destOrd="0" presId="urn:microsoft.com/office/officeart/2008/layout/VerticalCurvedList"/>
    <dgm:cxn modelId="{BF1CD50C-F4BD-446A-9424-906F5C59756A}" type="presOf" srcId="{6EE4F005-4F5C-4B06-BC3C-1C821AF2DD6B}" destId="{2D006DFC-FA18-4D4D-B135-1E9F77B14CBD}" srcOrd="0" destOrd="0" presId="urn:microsoft.com/office/officeart/2008/layout/VerticalCurvedList"/>
    <dgm:cxn modelId="{8C21097B-80D5-4BE0-A86F-5043F4CF8E90}" type="presOf" srcId="{8F98221E-1C66-4A4B-ABF4-0402A10ACBF7}" destId="{36A1A9E5-FF7D-4B0F-A535-D0BCD91BFC47}" srcOrd="0" destOrd="0" presId="urn:microsoft.com/office/officeart/2008/layout/VerticalCurvedList"/>
    <dgm:cxn modelId="{DA8702DC-F2DA-4E48-BCFE-FA567820A756}" srcId="{62FB4C90-13C4-49B3-AF9E-7934A7673C73}" destId="{09EDF3BD-065F-4396-B82C-8952D70B1542}" srcOrd="1" destOrd="0" parTransId="{DC817A96-E8F4-443F-8747-81301A5DCDC4}" sibTransId="{86E8CC97-99C5-47F6-BD6F-8210216DF8BD}"/>
    <dgm:cxn modelId="{2D41CDED-796B-4B7A-A5F3-43C3CFC13689}" type="presParOf" srcId="{A2092510-5878-4998-B2C3-E0268C6D549F}" destId="{7B44B09A-643B-455C-A26D-2D06AF2A9246}" srcOrd="0" destOrd="0" presId="urn:microsoft.com/office/officeart/2008/layout/VerticalCurvedList"/>
    <dgm:cxn modelId="{051E00D5-43D1-4B18-AB7E-AA8838B5A6B3}" type="presParOf" srcId="{7B44B09A-643B-455C-A26D-2D06AF2A9246}" destId="{09EAB8CF-D58D-49D9-9ACF-9497BAABA448}" srcOrd="0" destOrd="0" presId="urn:microsoft.com/office/officeart/2008/layout/VerticalCurvedList"/>
    <dgm:cxn modelId="{379D9C75-67D4-4DF6-94E6-4DC7971841F7}" type="presParOf" srcId="{09EAB8CF-D58D-49D9-9ACF-9497BAABA448}" destId="{EC5CC618-860B-4684-AC48-2EA63632D498}" srcOrd="0" destOrd="0" presId="urn:microsoft.com/office/officeart/2008/layout/VerticalCurvedList"/>
    <dgm:cxn modelId="{DF4E8615-85F6-4D6B-9467-F68E6C2CD3E7}" type="presParOf" srcId="{09EAB8CF-D58D-49D9-9ACF-9497BAABA448}" destId="{36A1A9E5-FF7D-4B0F-A535-D0BCD91BFC47}" srcOrd="1" destOrd="0" presId="urn:microsoft.com/office/officeart/2008/layout/VerticalCurvedList"/>
    <dgm:cxn modelId="{FEE198FF-A402-46A7-BA41-036D88B0E499}" type="presParOf" srcId="{09EAB8CF-D58D-49D9-9ACF-9497BAABA448}" destId="{339362FC-0C73-4D63-9D91-59EF5F1360F0}" srcOrd="2" destOrd="0" presId="urn:microsoft.com/office/officeart/2008/layout/VerticalCurvedList"/>
    <dgm:cxn modelId="{9A42CC01-3BA9-4206-B60B-D8184DAF967C}" type="presParOf" srcId="{09EAB8CF-D58D-49D9-9ACF-9497BAABA448}" destId="{75B57C19-AF49-4832-91A0-CF2279A20EF5}" srcOrd="3" destOrd="0" presId="urn:microsoft.com/office/officeart/2008/layout/VerticalCurvedList"/>
    <dgm:cxn modelId="{3C032511-E63B-481F-B336-985F8E49153B}" type="presParOf" srcId="{7B44B09A-643B-455C-A26D-2D06AF2A9246}" destId="{15B168DB-6048-4321-A7F8-8C42A5D08267}" srcOrd="1" destOrd="0" presId="urn:microsoft.com/office/officeart/2008/layout/VerticalCurvedList"/>
    <dgm:cxn modelId="{2DCB1ACD-E769-4371-B759-A42EE530A29E}" type="presParOf" srcId="{7B44B09A-643B-455C-A26D-2D06AF2A9246}" destId="{90C8C9A5-0BF9-490D-AAB6-8D19AA085413}" srcOrd="2" destOrd="0" presId="urn:microsoft.com/office/officeart/2008/layout/VerticalCurvedList"/>
    <dgm:cxn modelId="{E1A1170D-F706-41F3-958A-E18208BBFD74}" type="presParOf" srcId="{90C8C9A5-0BF9-490D-AAB6-8D19AA085413}" destId="{2D2FC449-51B5-42AB-8928-5121192DC055}" srcOrd="0" destOrd="0" presId="urn:microsoft.com/office/officeart/2008/layout/VerticalCurvedList"/>
    <dgm:cxn modelId="{8DB35BE0-5FCA-4772-AC83-47BB9E0E1696}" type="presParOf" srcId="{7B44B09A-643B-455C-A26D-2D06AF2A9246}" destId="{D026C3E0-45BE-484C-A595-D2044A63A2D4}" srcOrd="3" destOrd="0" presId="urn:microsoft.com/office/officeart/2008/layout/VerticalCurvedList"/>
    <dgm:cxn modelId="{2C4C996E-2D98-4BE1-91D5-DEDEB069DEE3}" type="presParOf" srcId="{7B44B09A-643B-455C-A26D-2D06AF2A9246}" destId="{B564EE5D-0B86-4FCB-8C52-8B70998557F4}" srcOrd="4" destOrd="0" presId="urn:microsoft.com/office/officeart/2008/layout/VerticalCurvedList"/>
    <dgm:cxn modelId="{CEB424B1-817D-4602-A0E4-D8E61A241523}" type="presParOf" srcId="{B564EE5D-0B86-4FCB-8C52-8B70998557F4}" destId="{45996AB2-A07D-4F3E-846E-81A671324CF6}" srcOrd="0" destOrd="0" presId="urn:microsoft.com/office/officeart/2008/layout/VerticalCurvedList"/>
    <dgm:cxn modelId="{17A1619B-B627-4FC6-A29E-E716A5E72390}" type="presParOf" srcId="{7B44B09A-643B-455C-A26D-2D06AF2A9246}" destId="{2D006DFC-FA18-4D4D-B135-1E9F77B14CBD}" srcOrd="5" destOrd="0" presId="urn:microsoft.com/office/officeart/2008/layout/VerticalCurvedList"/>
    <dgm:cxn modelId="{DCAE0C5E-CC62-474B-8354-63F9C8FDECB4}" type="presParOf" srcId="{7B44B09A-643B-455C-A26D-2D06AF2A9246}" destId="{26659E3A-59FC-4044-B66D-82E709601164}" srcOrd="6" destOrd="0" presId="urn:microsoft.com/office/officeart/2008/layout/VerticalCurvedList"/>
    <dgm:cxn modelId="{58173BF6-DC32-4216-985D-37E4A6952F36}" type="presParOf" srcId="{26659E3A-59FC-4044-B66D-82E709601164}" destId="{09E4D1A2-59A0-42D7-9698-55309124C55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0C4F11-E767-42C2-BAAE-2F48D9DEDBAF}" type="doc">
      <dgm:prSet loTypeId="urn:microsoft.com/office/officeart/2008/layout/VerticalCurvedList" loCatId="list" qsTypeId="urn:microsoft.com/office/officeart/2005/8/quickstyle/simple1" qsCatId="simple" csTypeId="urn:microsoft.com/office/officeart/2005/8/colors/accent6_3" csCatId="accent6" phldr="1"/>
      <dgm:spPr/>
      <dgm:t>
        <a:bodyPr/>
        <a:lstStyle/>
        <a:p>
          <a:endParaRPr lang="tr-TR"/>
        </a:p>
      </dgm:t>
    </dgm:pt>
    <dgm:pt modelId="{6E3A73F1-7D6C-4CC6-97B4-A6482DAF500B}">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Ahlaki gelişimde sorunlar </a:t>
          </a:r>
        </a:p>
        <a:p>
          <a:pPr lvl="0" defTabSz="1111250">
            <a:lnSpc>
              <a:spcPct val="90000"/>
            </a:lnSpc>
            <a:spcBef>
              <a:spcPct val="0"/>
            </a:spcBef>
            <a:spcAft>
              <a:spcPct val="35000"/>
            </a:spcAft>
          </a:pPr>
          <a:endParaRPr lang="tr-TR" dirty="0"/>
        </a:p>
      </dgm:t>
    </dgm:pt>
    <dgm:pt modelId="{5FE37D74-19EC-491B-9BB6-33501C6A76A6}" type="parTrans" cxnId="{BA83BEC9-AF3B-45B8-B987-4E7CD3CCBDB7}">
      <dgm:prSet/>
      <dgm:spPr/>
      <dgm:t>
        <a:bodyPr/>
        <a:lstStyle/>
        <a:p>
          <a:endParaRPr lang="tr-TR"/>
        </a:p>
      </dgm:t>
    </dgm:pt>
    <dgm:pt modelId="{E300530F-1CBD-4AFB-B082-1561102C743A}" type="sibTrans" cxnId="{BA83BEC9-AF3B-45B8-B987-4E7CD3CCBDB7}">
      <dgm:prSet/>
      <dgm:spPr/>
      <dgm:t>
        <a:bodyPr/>
        <a:lstStyle/>
        <a:p>
          <a:endParaRPr lang="tr-TR"/>
        </a:p>
      </dgm:t>
    </dgm:pt>
    <dgm:pt modelId="{8BDBB8CB-6970-44CF-8CA5-260F6483EE78}">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 Biyolojik gelişimde sorunlar</a:t>
          </a:r>
        </a:p>
        <a:p>
          <a:pPr lvl="0" defTabSz="1066800">
            <a:lnSpc>
              <a:spcPct val="90000"/>
            </a:lnSpc>
            <a:spcBef>
              <a:spcPct val="0"/>
            </a:spcBef>
            <a:spcAft>
              <a:spcPct val="35000"/>
            </a:spcAft>
          </a:pPr>
          <a:endParaRPr lang="tr-TR" dirty="0"/>
        </a:p>
      </dgm:t>
    </dgm:pt>
    <dgm:pt modelId="{182868FD-6730-4A97-A7BB-F44F4CF2BDDF}" type="parTrans" cxnId="{DEA81651-90FF-4441-981E-08D5E0E24228}">
      <dgm:prSet/>
      <dgm:spPr/>
      <dgm:t>
        <a:bodyPr/>
        <a:lstStyle/>
        <a:p>
          <a:endParaRPr lang="tr-TR"/>
        </a:p>
      </dgm:t>
    </dgm:pt>
    <dgm:pt modelId="{234F2572-0B8D-4DE8-9735-05009EE09F73}" type="sibTrans" cxnId="{DEA81651-90FF-4441-981E-08D5E0E24228}">
      <dgm:prSet/>
      <dgm:spPr/>
      <dgm:t>
        <a:bodyPr/>
        <a:lstStyle/>
        <a:p>
          <a:endParaRPr lang="tr-TR"/>
        </a:p>
      </dgm:t>
    </dgm:pt>
    <dgm:pt modelId="{4D0AB02C-45FD-4E4B-A828-48F4F6900B39}">
      <dgm:prSet phldrT="[Metin]"/>
      <dgm:spPr/>
      <dgm:t>
        <a:bodyPr/>
        <a:lstStyle/>
        <a:p>
          <a:r>
            <a:rPr lang="tr-TR" dirty="0" smtClean="0"/>
            <a:t>Duyguların düzenlenmesinde yaşanan sorunlar </a:t>
          </a:r>
          <a:endParaRPr lang="tr-TR" dirty="0"/>
        </a:p>
      </dgm:t>
    </dgm:pt>
    <dgm:pt modelId="{982D05B8-D5C8-4D52-808C-83AB925DB3DC}" type="parTrans" cxnId="{16455384-4FBA-46E9-981C-FC90E2DD2389}">
      <dgm:prSet/>
      <dgm:spPr/>
      <dgm:t>
        <a:bodyPr/>
        <a:lstStyle/>
        <a:p>
          <a:endParaRPr lang="tr-TR"/>
        </a:p>
      </dgm:t>
    </dgm:pt>
    <dgm:pt modelId="{0520331C-7ACC-4874-A217-98934B82B24B}" type="sibTrans" cxnId="{16455384-4FBA-46E9-981C-FC90E2DD2389}">
      <dgm:prSet/>
      <dgm:spPr/>
      <dgm:t>
        <a:bodyPr/>
        <a:lstStyle/>
        <a:p>
          <a:endParaRPr lang="tr-TR"/>
        </a:p>
      </dgm:t>
    </dgm:pt>
    <dgm:pt modelId="{137F5F23-775E-4688-BA1C-DEABBD5085CF}">
      <dgm:prSet/>
      <dgm:spPr/>
      <dgm:t>
        <a:bodyPr/>
        <a:lstStyle/>
        <a:p>
          <a:r>
            <a:rPr lang="tr-TR" smtClean="0"/>
            <a:t>Gelecekte benzer olayların tekrar başına gelebileceğine ilişkin karamsarlık </a:t>
          </a:r>
          <a:endParaRPr lang="tr-TR" dirty="0"/>
        </a:p>
      </dgm:t>
    </dgm:pt>
    <dgm:pt modelId="{ED08C577-A99A-46E8-AFC2-8BEA348DB99C}" type="parTrans" cxnId="{CFE865F8-F4D8-42AA-896B-8602AA9D7B57}">
      <dgm:prSet/>
      <dgm:spPr/>
      <dgm:t>
        <a:bodyPr/>
        <a:lstStyle/>
        <a:p>
          <a:endParaRPr lang="tr-TR"/>
        </a:p>
      </dgm:t>
    </dgm:pt>
    <dgm:pt modelId="{81979B7C-9D72-47A4-A224-C413A4EFDAB1}" type="sibTrans" cxnId="{CFE865F8-F4D8-42AA-896B-8602AA9D7B57}">
      <dgm:prSet/>
      <dgm:spPr/>
      <dgm:t>
        <a:bodyPr/>
        <a:lstStyle/>
        <a:p>
          <a:endParaRPr lang="tr-TR"/>
        </a:p>
      </dgm:t>
    </dgm:pt>
    <dgm:pt modelId="{03F5F367-B04C-4A9D-9D5F-0C2780575C76}" type="pres">
      <dgm:prSet presAssocID="{FA0C4F11-E767-42C2-BAAE-2F48D9DEDBAF}" presName="Name0" presStyleCnt="0">
        <dgm:presLayoutVars>
          <dgm:chMax val="7"/>
          <dgm:chPref val="7"/>
          <dgm:dir/>
        </dgm:presLayoutVars>
      </dgm:prSet>
      <dgm:spPr/>
    </dgm:pt>
    <dgm:pt modelId="{2DE609C6-8CC2-4DA3-BFA7-D9F45D24C138}" type="pres">
      <dgm:prSet presAssocID="{FA0C4F11-E767-42C2-BAAE-2F48D9DEDBAF}" presName="Name1" presStyleCnt="0"/>
      <dgm:spPr/>
    </dgm:pt>
    <dgm:pt modelId="{AC7B0C11-B0D8-4A8E-AB44-AD2AEBBADC14}" type="pres">
      <dgm:prSet presAssocID="{FA0C4F11-E767-42C2-BAAE-2F48D9DEDBAF}" presName="cycle" presStyleCnt="0"/>
      <dgm:spPr/>
    </dgm:pt>
    <dgm:pt modelId="{C3477606-040A-496B-B159-C567F8AD924C}" type="pres">
      <dgm:prSet presAssocID="{FA0C4F11-E767-42C2-BAAE-2F48D9DEDBAF}" presName="srcNode" presStyleLbl="node1" presStyleIdx="0" presStyleCnt="4"/>
      <dgm:spPr/>
    </dgm:pt>
    <dgm:pt modelId="{26CA0961-E89D-4CEC-923B-CA02318B185B}" type="pres">
      <dgm:prSet presAssocID="{FA0C4F11-E767-42C2-BAAE-2F48D9DEDBAF}" presName="conn" presStyleLbl="parChTrans1D2" presStyleIdx="0" presStyleCnt="1"/>
      <dgm:spPr/>
    </dgm:pt>
    <dgm:pt modelId="{99396A27-8EFA-45A2-9332-C9C2D34BF373}" type="pres">
      <dgm:prSet presAssocID="{FA0C4F11-E767-42C2-BAAE-2F48D9DEDBAF}" presName="extraNode" presStyleLbl="node1" presStyleIdx="0" presStyleCnt="4"/>
      <dgm:spPr/>
    </dgm:pt>
    <dgm:pt modelId="{F4783338-9787-423C-9880-C0EC0BF9FFF2}" type="pres">
      <dgm:prSet presAssocID="{FA0C4F11-E767-42C2-BAAE-2F48D9DEDBAF}" presName="dstNode" presStyleLbl="node1" presStyleIdx="0" presStyleCnt="4"/>
      <dgm:spPr/>
    </dgm:pt>
    <dgm:pt modelId="{7111A652-8D65-4145-BE96-F3EE1FBA079A}" type="pres">
      <dgm:prSet presAssocID="{6E3A73F1-7D6C-4CC6-97B4-A6482DAF500B}" presName="text_1" presStyleLbl="node1" presStyleIdx="0" presStyleCnt="4">
        <dgm:presLayoutVars>
          <dgm:bulletEnabled val="1"/>
        </dgm:presLayoutVars>
      </dgm:prSet>
      <dgm:spPr/>
    </dgm:pt>
    <dgm:pt modelId="{FF200767-757A-46FB-8D69-448DF4E98AB0}" type="pres">
      <dgm:prSet presAssocID="{6E3A73F1-7D6C-4CC6-97B4-A6482DAF500B}" presName="accent_1" presStyleCnt="0"/>
      <dgm:spPr/>
    </dgm:pt>
    <dgm:pt modelId="{DEBBDB23-633B-4E1A-A83F-3558BADB74B2}" type="pres">
      <dgm:prSet presAssocID="{6E3A73F1-7D6C-4CC6-97B4-A6482DAF500B}" presName="accentRepeatNode" presStyleLbl="solidFgAcc1" presStyleIdx="0" presStyleCnt="4"/>
      <dgm:spPr/>
    </dgm:pt>
    <dgm:pt modelId="{D57F4F29-D558-4F59-9350-5D8A07F95743}" type="pres">
      <dgm:prSet presAssocID="{137F5F23-775E-4688-BA1C-DEABBD5085CF}" presName="text_2" presStyleLbl="node1" presStyleIdx="1" presStyleCnt="4">
        <dgm:presLayoutVars>
          <dgm:bulletEnabled val="1"/>
        </dgm:presLayoutVars>
      </dgm:prSet>
      <dgm:spPr/>
    </dgm:pt>
    <dgm:pt modelId="{39D56831-C751-4817-821B-9DAB37162DAF}" type="pres">
      <dgm:prSet presAssocID="{137F5F23-775E-4688-BA1C-DEABBD5085CF}" presName="accent_2" presStyleCnt="0"/>
      <dgm:spPr/>
    </dgm:pt>
    <dgm:pt modelId="{6E86A3B8-D334-43A3-BE77-25902CFEC065}" type="pres">
      <dgm:prSet presAssocID="{137F5F23-775E-4688-BA1C-DEABBD5085CF}" presName="accentRepeatNode" presStyleLbl="solidFgAcc1" presStyleIdx="1" presStyleCnt="4"/>
      <dgm:spPr/>
    </dgm:pt>
    <dgm:pt modelId="{1E021820-6BB0-4D46-93F7-441FE2ADFC87}" type="pres">
      <dgm:prSet presAssocID="{8BDBB8CB-6970-44CF-8CA5-260F6483EE78}" presName="text_3" presStyleLbl="node1" presStyleIdx="2" presStyleCnt="4">
        <dgm:presLayoutVars>
          <dgm:bulletEnabled val="1"/>
        </dgm:presLayoutVars>
      </dgm:prSet>
      <dgm:spPr/>
    </dgm:pt>
    <dgm:pt modelId="{7AD3DC3F-EC9C-4D36-B3A3-E097F07A54A7}" type="pres">
      <dgm:prSet presAssocID="{8BDBB8CB-6970-44CF-8CA5-260F6483EE78}" presName="accent_3" presStyleCnt="0"/>
      <dgm:spPr/>
    </dgm:pt>
    <dgm:pt modelId="{87C9139A-0EAE-452C-870E-4B6C8A4DE610}" type="pres">
      <dgm:prSet presAssocID="{8BDBB8CB-6970-44CF-8CA5-260F6483EE78}" presName="accentRepeatNode" presStyleLbl="solidFgAcc1" presStyleIdx="2" presStyleCnt="4"/>
      <dgm:spPr/>
    </dgm:pt>
    <dgm:pt modelId="{74062767-C00A-4A92-8E75-C69B817CB422}" type="pres">
      <dgm:prSet presAssocID="{4D0AB02C-45FD-4E4B-A828-48F4F6900B39}" presName="text_4" presStyleLbl="node1" presStyleIdx="3" presStyleCnt="4">
        <dgm:presLayoutVars>
          <dgm:bulletEnabled val="1"/>
        </dgm:presLayoutVars>
      </dgm:prSet>
      <dgm:spPr/>
    </dgm:pt>
    <dgm:pt modelId="{BEA1A03B-02E4-40D9-A28D-16FB0992A507}" type="pres">
      <dgm:prSet presAssocID="{4D0AB02C-45FD-4E4B-A828-48F4F6900B39}" presName="accent_4" presStyleCnt="0"/>
      <dgm:spPr/>
    </dgm:pt>
    <dgm:pt modelId="{1DB24663-AF7E-49C2-84BE-A41E9DAE544C}" type="pres">
      <dgm:prSet presAssocID="{4D0AB02C-45FD-4E4B-A828-48F4F6900B39}" presName="accentRepeatNode" presStyleLbl="solidFgAcc1" presStyleIdx="3" presStyleCnt="4"/>
      <dgm:spPr/>
    </dgm:pt>
  </dgm:ptLst>
  <dgm:cxnLst>
    <dgm:cxn modelId="{CFE865F8-F4D8-42AA-896B-8602AA9D7B57}" srcId="{FA0C4F11-E767-42C2-BAAE-2F48D9DEDBAF}" destId="{137F5F23-775E-4688-BA1C-DEABBD5085CF}" srcOrd="1" destOrd="0" parTransId="{ED08C577-A99A-46E8-AFC2-8BEA348DB99C}" sibTransId="{81979B7C-9D72-47A4-A224-C413A4EFDAB1}"/>
    <dgm:cxn modelId="{8891CE6D-9007-4208-8E31-02BEF41DB412}" type="presOf" srcId="{4D0AB02C-45FD-4E4B-A828-48F4F6900B39}" destId="{74062767-C00A-4A92-8E75-C69B817CB422}" srcOrd="0" destOrd="0" presId="urn:microsoft.com/office/officeart/2008/layout/VerticalCurvedList"/>
    <dgm:cxn modelId="{DEA81651-90FF-4441-981E-08D5E0E24228}" srcId="{FA0C4F11-E767-42C2-BAAE-2F48D9DEDBAF}" destId="{8BDBB8CB-6970-44CF-8CA5-260F6483EE78}" srcOrd="2" destOrd="0" parTransId="{182868FD-6730-4A97-A7BB-F44F4CF2BDDF}" sibTransId="{234F2572-0B8D-4DE8-9735-05009EE09F73}"/>
    <dgm:cxn modelId="{BA83BEC9-AF3B-45B8-B987-4E7CD3CCBDB7}" srcId="{FA0C4F11-E767-42C2-BAAE-2F48D9DEDBAF}" destId="{6E3A73F1-7D6C-4CC6-97B4-A6482DAF500B}" srcOrd="0" destOrd="0" parTransId="{5FE37D74-19EC-491B-9BB6-33501C6A76A6}" sibTransId="{E300530F-1CBD-4AFB-B082-1561102C743A}"/>
    <dgm:cxn modelId="{16455384-4FBA-46E9-981C-FC90E2DD2389}" srcId="{FA0C4F11-E767-42C2-BAAE-2F48D9DEDBAF}" destId="{4D0AB02C-45FD-4E4B-A828-48F4F6900B39}" srcOrd="3" destOrd="0" parTransId="{982D05B8-D5C8-4D52-808C-83AB925DB3DC}" sibTransId="{0520331C-7ACC-4874-A217-98934B82B24B}"/>
    <dgm:cxn modelId="{0771F39E-5D4F-4819-8E58-1320DD8B2D3A}" type="presOf" srcId="{6E3A73F1-7D6C-4CC6-97B4-A6482DAF500B}" destId="{7111A652-8D65-4145-BE96-F3EE1FBA079A}" srcOrd="0" destOrd="0" presId="urn:microsoft.com/office/officeart/2008/layout/VerticalCurvedList"/>
    <dgm:cxn modelId="{0F562CF1-87E4-49FE-9D7B-3C26DDFEA4FD}" type="presOf" srcId="{FA0C4F11-E767-42C2-BAAE-2F48D9DEDBAF}" destId="{03F5F367-B04C-4A9D-9D5F-0C2780575C76}" srcOrd="0" destOrd="0" presId="urn:microsoft.com/office/officeart/2008/layout/VerticalCurvedList"/>
    <dgm:cxn modelId="{289195CD-7B6C-4554-B306-5B3933273AAF}" type="presOf" srcId="{E300530F-1CBD-4AFB-B082-1561102C743A}" destId="{26CA0961-E89D-4CEC-923B-CA02318B185B}" srcOrd="0" destOrd="0" presId="urn:microsoft.com/office/officeart/2008/layout/VerticalCurvedList"/>
    <dgm:cxn modelId="{AFB50E61-81F8-4CAC-850A-017E5EDB6518}" type="presOf" srcId="{8BDBB8CB-6970-44CF-8CA5-260F6483EE78}" destId="{1E021820-6BB0-4D46-93F7-441FE2ADFC87}" srcOrd="0" destOrd="0" presId="urn:microsoft.com/office/officeart/2008/layout/VerticalCurvedList"/>
    <dgm:cxn modelId="{4F669A0D-8236-4FDA-953A-4A831D0DD3BB}" type="presOf" srcId="{137F5F23-775E-4688-BA1C-DEABBD5085CF}" destId="{D57F4F29-D558-4F59-9350-5D8A07F95743}" srcOrd="0" destOrd="0" presId="urn:microsoft.com/office/officeart/2008/layout/VerticalCurvedList"/>
    <dgm:cxn modelId="{24588139-12B0-4D37-BF3A-282FC2E09248}" type="presParOf" srcId="{03F5F367-B04C-4A9D-9D5F-0C2780575C76}" destId="{2DE609C6-8CC2-4DA3-BFA7-D9F45D24C138}" srcOrd="0" destOrd="0" presId="urn:microsoft.com/office/officeart/2008/layout/VerticalCurvedList"/>
    <dgm:cxn modelId="{6B9EEDA1-A528-4CE7-8E91-38791C0710F9}" type="presParOf" srcId="{2DE609C6-8CC2-4DA3-BFA7-D9F45D24C138}" destId="{AC7B0C11-B0D8-4A8E-AB44-AD2AEBBADC14}" srcOrd="0" destOrd="0" presId="urn:microsoft.com/office/officeart/2008/layout/VerticalCurvedList"/>
    <dgm:cxn modelId="{CC38D677-F203-46FF-90FC-59CB745BC4E6}" type="presParOf" srcId="{AC7B0C11-B0D8-4A8E-AB44-AD2AEBBADC14}" destId="{C3477606-040A-496B-B159-C567F8AD924C}" srcOrd="0" destOrd="0" presId="urn:microsoft.com/office/officeart/2008/layout/VerticalCurvedList"/>
    <dgm:cxn modelId="{C22DF924-5DD1-4EAF-B28D-EA94656BD204}" type="presParOf" srcId="{AC7B0C11-B0D8-4A8E-AB44-AD2AEBBADC14}" destId="{26CA0961-E89D-4CEC-923B-CA02318B185B}" srcOrd="1" destOrd="0" presId="urn:microsoft.com/office/officeart/2008/layout/VerticalCurvedList"/>
    <dgm:cxn modelId="{89419534-BB50-4214-93D3-E9BB074135EC}" type="presParOf" srcId="{AC7B0C11-B0D8-4A8E-AB44-AD2AEBBADC14}" destId="{99396A27-8EFA-45A2-9332-C9C2D34BF373}" srcOrd="2" destOrd="0" presId="urn:microsoft.com/office/officeart/2008/layout/VerticalCurvedList"/>
    <dgm:cxn modelId="{395C46F1-EE18-4075-ABAC-26DAA3EF8DA3}" type="presParOf" srcId="{AC7B0C11-B0D8-4A8E-AB44-AD2AEBBADC14}" destId="{F4783338-9787-423C-9880-C0EC0BF9FFF2}" srcOrd="3" destOrd="0" presId="urn:microsoft.com/office/officeart/2008/layout/VerticalCurvedList"/>
    <dgm:cxn modelId="{4341DA25-D149-4E8B-B2B8-C059233CC646}" type="presParOf" srcId="{2DE609C6-8CC2-4DA3-BFA7-D9F45D24C138}" destId="{7111A652-8D65-4145-BE96-F3EE1FBA079A}" srcOrd="1" destOrd="0" presId="urn:microsoft.com/office/officeart/2008/layout/VerticalCurvedList"/>
    <dgm:cxn modelId="{13CAF9BD-27F5-47FA-A4AF-BC88E24BFB9A}" type="presParOf" srcId="{2DE609C6-8CC2-4DA3-BFA7-D9F45D24C138}" destId="{FF200767-757A-46FB-8D69-448DF4E98AB0}" srcOrd="2" destOrd="0" presId="urn:microsoft.com/office/officeart/2008/layout/VerticalCurvedList"/>
    <dgm:cxn modelId="{714D8597-937E-4CD0-A7FF-804EB457F7B7}" type="presParOf" srcId="{FF200767-757A-46FB-8D69-448DF4E98AB0}" destId="{DEBBDB23-633B-4E1A-A83F-3558BADB74B2}" srcOrd="0" destOrd="0" presId="urn:microsoft.com/office/officeart/2008/layout/VerticalCurvedList"/>
    <dgm:cxn modelId="{8B147B84-E73D-4AA0-94E4-5B47237DA741}" type="presParOf" srcId="{2DE609C6-8CC2-4DA3-BFA7-D9F45D24C138}" destId="{D57F4F29-D558-4F59-9350-5D8A07F95743}" srcOrd="3" destOrd="0" presId="urn:microsoft.com/office/officeart/2008/layout/VerticalCurvedList"/>
    <dgm:cxn modelId="{D2ED836B-40B8-44FC-BE90-F9E4ABCBF184}" type="presParOf" srcId="{2DE609C6-8CC2-4DA3-BFA7-D9F45D24C138}" destId="{39D56831-C751-4817-821B-9DAB37162DAF}" srcOrd="4" destOrd="0" presId="urn:microsoft.com/office/officeart/2008/layout/VerticalCurvedList"/>
    <dgm:cxn modelId="{39C5C360-F10D-4021-BD2E-AF8AAAA44A98}" type="presParOf" srcId="{39D56831-C751-4817-821B-9DAB37162DAF}" destId="{6E86A3B8-D334-43A3-BE77-25902CFEC065}" srcOrd="0" destOrd="0" presId="urn:microsoft.com/office/officeart/2008/layout/VerticalCurvedList"/>
    <dgm:cxn modelId="{A492B71D-1EF6-4160-82E9-774610A84C82}" type="presParOf" srcId="{2DE609C6-8CC2-4DA3-BFA7-D9F45D24C138}" destId="{1E021820-6BB0-4D46-93F7-441FE2ADFC87}" srcOrd="5" destOrd="0" presId="urn:microsoft.com/office/officeart/2008/layout/VerticalCurvedList"/>
    <dgm:cxn modelId="{E0094E5D-4261-41EF-922E-FB4BDF07B6A5}" type="presParOf" srcId="{2DE609C6-8CC2-4DA3-BFA7-D9F45D24C138}" destId="{7AD3DC3F-EC9C-4D36-B3A3-E097F07A54A7}" srcOrd="6" destOrd="0" presId="urn:microsoft.com/office/officeart/2008/layout/VerticalCurvedList"/>
    <dgm:cxn modelId="{15E9F980-F912-4DA5-9E59-D4780A036F52}" type="presParOf" srcId="{7AD3DC3F-EC9C-4D36-B3A3-E097F07A54A7}" destId="{87C9139A-0EAE-452C-870E-4B6C8A4DE610}" srcOrd="0" destOrd="0" presId="urn:microsoft.com/office/officeart/2008/layout/VerticalCurvedList"/>
    <dgm:cxn modelId="{5B487BCA-C3DF-4A70-A413-2B745617A418}" type="presParOf" srcId="{2DE609C6-8CC2-4DA3-BFA7-D9F45D24C138}" destId="{74062767-C00A-4A92-8E75-C69B817CB422}" srcOrd="7" destOrd="0" presId="urn:microsoft.com/office/officeart/2008/layout/VerticalCurvedList"/>
    <dgm:cxn modelId="{C0D00264-8F95-4952-AC29-1C8A26E2322D}" type="presParOf" srcId="{2DE609C6-8CC2-4DA3-BFA7-D9F45D24C138}" destId="{BEA1A03B-02E4-40D9-A28D-16FB0992A507}" srcOrd="8" destOrd="0" presId="urn:microsoft.com/office/officeart/2008/layout/VerticalCurvedList"/>
    <dgm:cxn modelId="{5895543A-ED6D-459F-A672-F011FE78F754}" type="presParOf" srcId="{BEA1A03B-02E4-40D9-A28D-16FB0992A507}" destId="{1DB24663-AF7E-49C2-84BE-A41E9DAE544C}"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8F5CF0-84EF-449A-BDAC-4B3D382FEAEC}" type="doc">
      <dgm:prSet loTypeId="urn:microsoft.com/office/officeart/2008/layout/VerticalCurvedList" loCatId="list" qsTypeId="urn:microsoft.com/office/officeart/2005/8/quickstyle/simple1" qsCatId="simple" csTypeId="urn:microsoft.com/office/officeart/2005/8/colors/accent5_3" csCatId="accent5" phldr="1"/>
      <dgm:spPr/>
      <dgm:t>
        <a:bodyPr/>
        <a:lstStyle/>
        <a:p>
          <a:endParaRPr lang="tr-TR"/>
        </a:p>
      </dgm:t>
    </dgm:pt>
    <dgm:pt modelId="{8E77F68E-8FDA-4DF4-9D89-7C9CE9198627}">
      <dgm:prSet phldrT="[Metin]"/>
      <dgm:spPr/>
      <dgm:t>
        <a:bodyPr/>
        <a:lstStyle/>
        <a:p>
          <a:r>
            <a:rPr lang="tr-TR" dirty="0" smtClean="0"/>
            <a:t>Olumsuz benlik algısı, öz-güven yetersizliği </a:t>
          </a:r>
          <a:endParaRPr lang="tr-TR" dirty="0"/>
        </a:p>
      </dgm:t>
    </dgm:pt>
    <dgm:pt modelId="{B5B896A6-F9D7-4AEF-B503-B9BC444DEC51}" type="parTrans" cxnId="{14EB0614-BC3F-4F18-BEE2-49E6584CB749}">
      <dgm:prSet/>
      <dgm:spPr/>
      <dgm:t>
        <a:bodyPr/>
        <a:lstStyle/>
        <a:p>
          <a:endParaRPr lang="tr-TR"/>
        </a:p>
      </dgm:t>
    </dgm:pt>
    <dgm:pt modelId="{31214DF8-D892-4A1D-BD02-3D087DDC6972}" type="sibTrans" cxnId="{14EB0614-BC3F-4F18-BEE2-49E6584CB749}">
      <dgm:prSet/>
      <dgm:spPr/>
      <dgm:t>
        <a:bodyPr/>
        <a:lstStyle/>
        <a:p>
          <a:endParaRPr lang="tr-TR"/>
        </a:p>
      </dgm:t>
    </dgm:pt>
    <dgm:pt modelId="{F3233102-6E94-4FEE-9635-DA6D52A4C71A}">
      <dgm:prSet phldrT="[Metin]"/>
      <dgm:spPr/>
      <dgm:t>
        <a:bodyPr/>
        <a:lstStyle/>
        <a:p>
          <a:r>
            <a:rPr lang="tr-TR" dirty="0" smtClean="0"/>
            <a:t>Baş etme becerilerinde gerileme </a:t>
          </a:r>
          <a:endParaRPr lang="tr-TR" dirty="0"/>
        </a:p>
      </dgm:t>
    </dgm:pt>
    <dgm:pt modelId="{1BC077ED-1922-4ABE-AD56-3C2E068D5A34}" type="parTrans" cxnId="{29F46081-A725-43AF-B4B4-627D4E0E54E5}">
      <dgm:prSet/>
      <dgm:spPr/>
      <dgm:t>
        <a:bodyPr/>
        <a:lstStyle/>
        <a:p>
          <a:endParaRPr lang="tr-TR"/>
        </a:p>
      </dgm:t>
    </dgm:pt>
    <dgm:pt modelId="{70E56BAB-154C-47BC-AD38-8EB008845BA2}" type="sibTrans" cxnId="{29F46081-A725-43AF-B4B4-627D4E0E54E5}">
      <dgm:prSet/>
      <dgm:spPr/>
      <dgm:t>
        <a:bodyPr/>
        <a:lstStyle/>
        <a:p>
          <a:endParaRPr lang="tr-TR"/>
        </a:p>
      </dgm:t>
    </dgm:pt>
    <dgm:pt modelId="{12B43617-4561-4FC2-B275-3D0F6530402F}">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Öğrenme potansiyelinde düşüş </a:t>
          </a:r>
        </a:p>
        <a:p>
          <a:pPr lvl="0" defTabSz="1422400">
            <a:lnSpc>
              <a:spcPct val="90000"/>
            </a:lnSpc>
            <a:spcBef>
              <a:spcPct val="0"/>
            </a:spcBef>
            <a:spcAft>
              <a:spcPct val="35000"/>
            </a:spcAft>
          </a:pPr>
          <a:endParaRPr lang="tr-TR" dirty="0"/>
        </a:p>
      </dgm:t>
    </dgm:pt>
    <dgm:pt modelId="{B40601AB-0057-4405-B541-75C63DDCDE50}" type="parTrans" cxnId="{1E0698CD-FF74-444B-9F91-DDF6A9C6A4A0}">
      <dgm:prSet/>
      <dgm:spPr/>
      <dgm:t>
        <a:bodyPr/>
        <a:lstStyle/>
        <a:p>
          <a:endParaRPr lang="tr-TR"/>
        </a:p>
      </dgm:t>
    </dgm:pt>
    <dgm:pt modelId="{A8DE2D5E-B685-4794-BBC1-0EF022CC51C0}" type="sibTrans" cxnId="{1E0698CD-FF74-444B-9F91-DDF6A9C6A4A0}">
      <dgm:prSet/>
      <dgm:spPr/>
      <dgm:t>
        <a:bodyPr/>
        <a:lstStyle/>
        <a:p>
          <a:endParaRPr lang="tr-TR"/>
        </a:p>
      </dgm:t>
    </dgm:pt>
    <dgm:pt modelId="{ED3DBD6E-C298-45E9-92F7-DB6E1B101C4F}" type="pres">
      <dgm:prSet presAssocID="{B38F5CF0-84EF-449A-BDAC-4B3D382FEAEC}" presName="Name0" presStyleCnt="0">
        <dgm:presLayoutVars>
          <dgm:chMax val="7"/>
          <dgm:chPref val="7"/>
          <dgm:dir/>
        </dgm:presLayoutVars>
      </dgm:prSet>
      <dgm:spPr/>
    </dgm:pt>
    <dgm:pt modelId="{CB37C93F-7399-4A5D-8817-5A9F7CB67B66}" type="pres">
      <dgm:prSet presAssocID="{B38F5CF0-84EF-449A-BDAC-4B3D382FEAEC}" presName="Name1" presStyleCnt="0"/>
      <dgm:spPr/>
    </dgm:pt>
    <dgm:pt modelId="{1F760198-D3C0-4EE2-A820-33F84132F6A5}" type="pres">
      <dgm:prSet presAssocID="{B38F5CF0-84EF-449A-BDAC-4B3D382FEAEC}" presName="cycle" presStyleCnt="0"/>
      <dgm:spPr/>
    </dgm:pt>
    <dgm:pt modelId="{AFF6D3D2-5EE9-4B7C-AC84-098442FED0B6}" type="pres">
      <dgm:prSet presAssocID="{B38F5CF0-84EF-449A-BDAC-4B3D382FEAEC}" presName="srcNode" presStyleLbl="node1" presStyleIdx="0" presStyleCnt="3"/>
      <dgm:spPr/>
    </dgm:pt>
    <dgm:pt modelId="{F6DF2666-B214-40A2-9145-4CB6DD87E872}" type="pres">
      <dgm:prSet presAssocID="{B38F5CF0-84EF-449A-BDAC-4B3D382FEAEC}" presName="conn" presStyleLbl="parChTrans1D2" presStyleIdx="0" presStyleCnt="1"/>
      <dgm:spPr/>
    </dgm:pt>
    <dgm:pt modelId="{E50DC0DC-3F9A-49C4-9907-27D3111FD5E0}" type="pres">
      <dgm:prSet presAssocID="{B38F5CF0-84EF-449A-BDAC-4B3D382FEAEC}" presName="extraNode" presStyleLbl="node1" presStyleIdx="0" presStyleCnt="3"/>
      <dgm:spPr/>
    </dgm:pt>
    <dgm:pt modelId="{01771929-64D5-47D3-88CF-E433C13CE2B5}" type="pres">
      <dgm:prSet presAssocID="{B38F5CF0-84EF-449A-BDAC-4B3D382FEAEC}" presName="dstNode" presStyleLbl="node1" presStyleIdx="0" presStyleCnt="3"/>
      <dgm:spPr/>
    </dgm:pt>
    <dgm:pt modelId="{EC3ABA99-0368-4897-9689-4EA88AA2575C}" type="pres">
      <dgm:prSet presAssocID="{8E77F68E-8FDA-4DF4-9D89-7C9CE9198627}" presName="text_1" presStyleLbl="node1" presStyleIdx="0" presStyleCnt="3" custScaleX="100390">
        <dgm:presLayoutVars>
          <dgm:bulletEnabled val="1"/>
        </dgm:presLayoutVars>
      </dgm:prSet>
      <dgm:spPr/>
    </dgm:pt>
    <dgm:pt modelId="{DA2449C2-0013-482D-9CE8-505723F18CAA}" type="pres">
      <dgm:prSet presAssocID="{8E77F68E-8FDA-4DF4-9D89-7C9CE9198627}" presName="accent_1" presStyleCnt="0"/>
      <dgm:spPr/>
    </dgm:pt>
    <dgm:pt modelId="{92D8BB4E-AADE-425E-973A-F87F3EAE1650}" type="pres">
      <dgm:prSet presAssocID="{8E77F68E-8FDA-4DF4-9D89-7C9CE9198627}" presName="accentRepeatNode" presStyleLbl="solidFgAcc1" presStyleIdx="0" presStyleCnt="3"/>
      <dgm:spPr/>
    </dgm:pt>
    <dgm:pt modelId="{E215E052-A042-4385-AF8B-62BF3086BC3A}" type="pres">
      <dgm:prSet presAssocID="{F3233102-6E94-4FEE-9635-DA6D52A4C71A}" presName="text_2" presStyleLbl="node1" presStyleIdx="1" presStyleCnt="3">
        <dgm:presLayoutVars>
          <dgm:bulletEnabled val="1"/>
        </dgm:presLayoutVars>
      </dgm:prSet>
      <dgm:spPr/>
    </dgm:pt>
    <dgm:pt modelId="{DE6D9179-3D73-4F06-8783-DB0B1415A667}" type="pres">
      <dgm:prSet presAssocID="{F3233102-6E94-4FEE-9635-DA6D52A4C71A}" presName="accent_2" presStyleCnt="0"/>
      <dgm:spPr/>
    </dgm:pt>
    <dgm:pt modelId="{C845AE64-8385-4E55-9888-7ADC46137DE9}" type="pres">
      <dgm:prSet presAssocID="{F3233102-6E94-4FEE-9635-DA6D52A4C71A}" presName="accentRepeatNode" presStyleLbl="solidFgAcc1" presStyleIdx="1" presStyleCnt="3"/>
      <dgm:spPr/>
    </dgm:pt>
    <dgm:pt modelId="{164AB87C-75FA-4EDB-A0B1-0FA74321F87E}" type="pres">
      <dgm:prSet presAssocID="{12B43617-4561-4FC2-B275-3D0F6530402F}" presName="text_3" presStyleLbl="node1" presStyleIdx="2" presStyleCnt="3">
        <dgm:presLayoutVars>
          <dgm:bulletEnabled val="1"/>
        </dgm:presLayoutVars>
      </dgm:prSet>
      <dgm:spPr/>
    </dgm:pt>
    <dgm:pt modelId="{48EF55B6-E052-4BDF-984B-68604415592B}" type="pres">
      <dgm:prSet presAssocID="{12B43617-4561-4FC2-B275-3D0F6530402F}" presName="accent_3" presStyleCnt="0"/>
      <dgm:spPr/>
    </dgm:pt>
    <dgm:pt modelId="{9ABEB0A6-CBF8-4FE5-8903-12F1BC7811EE}" type="pres">
      <dgm:prSet presAssocID="{12B43617-4561-4FC2-B275-3D0F6530402F}" presName="accentRepeatNode" presStyleLbl="solidFgAcc1" presStyleIdx="2" presStyleCnt="3"/>
      <dgm:spPr/>
    </dgm:pt>
  </dgm:ptLst>
  <dgm:cxnLst>
    <dgm:cxn modelId="{2286B0AF-6B1E-4D0F-AC16-115F206B79D4}" type="presOf" srcId="{12B43617-4561-4FC2-B275-3D0F6530402F}" destId="{164AB87C-75FA-4EDB-A0B1-0FA74321F87E}" srcOrd="0" destOrd="0" presId="urn:microsoft.com/office/officeart/2008/layout/VerticalCurvedList"/>
    <dgm:cxn modelId="{A4DD5607-24DE-4A48-909C-B664A00A8A38}" type="presOf" srcId="{F3233102-6E94-4FEE-9635-DA6D52A4C71A}" destId="{E215E052-A042-4385-AF8B-62BF3086BC3A}" srcOrd="0" destOrd="0" presId="urn:microsoft.com/office/officeart/2008/layout/VerticalCurvedList"/>
    <dgm:cxn modelId="{C43B6EBA-B82E-473E-B9B8-D67E39E21984}" type="presOf" srcId="{B38F5CF0-84EF-449A-BDAC-4B3D382FEAEC}" destId="{ED3DBD6E-C298-45E9-92F7-DB6E1B101C4F}" srcOrd="0" destOrd="0" presId="urn:microsoft.com/office/officeart/2008/layout/VerticalCurvedList"/>
    <dgm:cxn modelId="{DC112692-0ABD-4A10-BFCA-73CFD4F714DE}" type="presOf" srcId="{8E77F68E-8FDA-4DF4-9D89-7C9CE9198627}" destId="{EC3ABA99-0368-4897-9689-4EA88AA2575C}" srcOrd="0" destOrd="0" presId="urn:microsoft.com/office/officeart/2008/layout/VerticalCurvedList"/>
    <dgm:cxn modelId="{14EB0614-BC3F-4F18-BEE2-49E6584CB749}" srcId="{B38F5CF0-84EF-449A-BDAC-4B3D382FEAEC}" destId="{8E77F68E-8FDA-4DF4-9D89-7C9CE9198627}" srcOrd="0" destOrd="0" parTransId="{B5B896A6-F9D7-4AEF-B503-B9BC444DEC51}" sibTransId="{31214DF8-D892-4A1D-BD02-3D087DDC6972}"/>
    <dgm:cxn modelId="{29F46081-A725-43AF-B4B4-627D4E0E54E5}" srcId="{B38F5CF0-84EF-449A-BDAC-4B3D382FEAEC}" destId="{F3233102-6E94-4FEE-9635-DA6D52A4C71A}" srcOrd="1" destOrd="0" parTransId="{1BC077ED-1922-4ABE-AD56-3C2E068D5A34}" sibTransId="{70E56BAB-154C-47BC-AD38-8EB008845BA2}"/>
    <dgm:cxn modelId="{1E0698CD-FF74-444B-9F91-DDF6A9C6A4A0}" srcId="{B38F5CF0-84EF-449A-BDAC-4B3D382FEAEC}" destId="{12B43617-4561-4FC2-B275-3D0F6530402F}" srcOrd="2" destOrd="0" parTransId="{B40601AB-0057-4405-B541-75C63DDCDE50}" sibTransId="{A8DE2D5E-B685-4794-BBC1-0EF022CC51C0}"/>
    <dgm:cxn modelId="{44D66130-4160-414E-A891-181099BB0611}" type="presOf" srcId="{31214DF8-D892-4A1D-BD02-3D087DDC6972}" destId="{F6DF2666-B214-40A2-9145-4CB6DD87E872}" srcOrd="0" destOrd="0" presId="urn:microsoft.com/office/officeart/2008/layout/VerticalCurvedList"/>
    <dgm:cxn modelId="{5174F0B7-D562-4B91-9822-0C25B4C0CBDF}" type="presParOf" srcId="{ED3DBD6E-C298-45E9-92F7-DB6E1B101C4F}" destId="{CB37C93F-7399-4A5D-8817-5A9F7CB67B66}" srcOrd="0" destOrd="0" presId="urn:microsoft.com/office/officeart/2008/layout/VerticalCurvedList"/>
    <dgm:cxn modelId="{FECD9655-865B-477E-8125-AAC72D452DBA}" type="presParOf" srcId="{CB37C93F-7399-4A5D-8817-5A9F7CB67B66}" destId="{1F760198-D3C0-4EE2-A820-33F84132F6A5}" srcOrd="0" destOrd="0" presId="urn:microsoft.com/office/officeart/2008/layout/VerticalCurvedList"/>
    <dgm:cxn modelId="{86658072-917D-4753-A884-964945A8387A}" type="presParOf" srcId="{1F760198-D3C0-4EE2-A820-33F84132F6A5}" destId="{AFF6D3D2-5EE9-4B7C-AC84-098442FED0B6}" srcOrd="0" destOrd="0" presId="urn:microsoft.com/office/officeart/2008/layout/VerticalCurvedList"/>
    <dgm:cxn modelId="{595AA7DE-1555-47FD-8007-7677721889F7}" type="presParOf" srcId="{1F760198-D3C0-4EE2-A820-33F84132F6A5}" destId="{F6DF2666-B214-40A2-9145-4CB6DD87E872}" srcOrd="1" destOrd="0" presId="urn:microsoft.com/office/officeart/2008/layout/VerticalCurvedList"/>
    <dgm:cxn modelId="{E77FB193-E1E8-4CA9-B0B0-82076469A53D}" type="presParOf" srcId="{1F760198-D3C0-4EE2-A820-33F84132F6A5}" destId="{E50DC0DC-3F9A-49C4-9907-27D3111FD5E0}" srcOrd="2" destOrd="0" presId="urn:microsoft.com/office/officeart/2008/layout/VerticalCurvedList"/>
    <dgm:cxn modelId="{B4631EF5-C320-44B8-BBC6-4BE7FB8911F9}" type="presParOf" srcId="{1F760198-D3C0-4EE2-A820-33F84132F6A5}" destId="{01771929-64D5-47D3-88CF-E433C13CE2B5}" srcOrd="3" destOrd="0" presId="urn:microsoft.com/office/officeart/2008/layout/VerticalCurvedList"/>
    <dgm:cxn modelId="{6C538E94-39BE-4FC8-BD9F-B99555EDF539}" type="presParOf" srcId="{CB37C93F-7399-4A5D-8817-5A9F7CB67B66}" destId="{EC3ABA99-0368-4897-9689-4EA88AA2575C}" srcOrd="1" destOrd="0" presId="urn:microsoft.com/office/officeart/2008/layout/VerticalCurvedList"/>
    <dgm:cxn modelId="{B7C75675-B9AB-4328-8DD3-5D542BB5119D}" type="presParOf" srcId="{CB37C93F-7399-4A5D-8817-5A9F7CB67B66}" destId="{DA2449C2-0013-482D-9CE8-505723F18CAA}" srcOrd="2" destOrd="0" presId="urn:microsoft.com/office/officeart/2008/layout/VerticalCurvedList"/>
    <dgm:cxn modelId="{7DA0EC0E-7482-4FDA-A82B-32C9AAC3EADD}" type="presParOf" srcId="{DA2449C2-0013-482D-9CE8-505723F18CAA}" destId="{92D8BB4E-AADE-425E-973A-F87F3EAE1650}" srcOrd="0" destOrd="0" presId="urn:microsoft.com/office/officeart/2008/layout/VerticalCurvedList"/>
    <dgm:cxn modelId="{21EFFD29-17D9-4083-8038-1A97C6A4B6E3}" type="presParOf" srcId="{CB37C93F-7399-4A5D-8817-5A9F7CB67B66}" destId="{E215E052-A042-4385-AF8B-62BF3086BC3A}" srcOrd="3" destOrd="0" presId="urn:microsoft.com/office/officeart/2008/layout/VerticalCurvedList"/>
    <dgm:cxn modelId="{97B7454F-89DD-4A26-8E18-30053589D393}" type="presParOf" srcId="{CB37C93F-7399-4A5D-8817-5A9F7CB67B66}" destId="{DE6D9179-3D73-4F06-8783-DB0B1415A667}" srcOrd="4" destOrd="0" presId="urn:microsoft.com/office/officeart/2008/layout/VerticalCurvedList"/>
    <dgm:cxn modelId="{DB48107C-6642-4DFB-BF87-20DE45B0F556}" type="presParOf" srcId="{DE6D9179-3D73-4F06-8783-DB0B1415A667}" destId="{C845AE64-8385-4E55-9888-7ADC46137DE9}" srcOrd="0" destOrd="0" presId="urn:microsoft.com/office/officeart/2008/layout/VerticalCurvedList"/>
    <dgm:cxn modelId="{E66EAC90-1A5C-48C0-9C33-76F397474C0A}" type="presParOf" srcId="{CB37C93F-7399-4A5D-8817-5A9F7CB67B66}" destId="{164AB87C-75FA-4EDB-A0B1-0FA74321F87E}" srcOrd="5" destOrd="0" presId="urn:microsoft.com/office/officeart/2008/layout/VerticalCurvedList"/>
    <dgm:cxn modelId="{22399C8F-A4D2-423A-8D58-C38B5D09C028}" type="presParOf" srcId="{CB37C93F-7399-4A5D-8817-5A9F7CB67B66}" destId="{48EF55B6-E052-4BDF-984B-68604415592B}" srcOrd="6" destOrd="0" presId="urn:microsoft.com/office/officeart/2008/layout/VerticalCurvedList"/>
    <dgm:cxn modelId="{807C75D5-3F66-4CCA-B5AD-62D2D2D5E835}" type="presParOf" srcId="{48EF55B6-E052-4BDF-984B-68604415592B}" destId="{9ABEB0A6-CBF8-4FE5-8903-12F1BC7811EE}" srcOrd="0" destOrd="0" presId="urn:microsoft.com/office/officeart/2008/layout/VerticalCurved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7EDB73-C2A7-448E-BCCF-29B9BA35F4E2}" type="doc">
      <dgm:prSet loTypeId="urn:microsoft.com/office/officeart/2005/8/layout/matrix1" loCatId="matrix" qsTypeId="urn:microsoft.com/office/officeart/2005/8/quickstyle/simple1" qsCatId="simple" csTypeId="urn:microsoft.com/office/officeart/2005/8/colors/accent2_1" csCatId="accent2" phldr="1"/>
      <dgm:spPr/>
      <dgm:t>
        <a:bodyPr/>
        <a:lstStyle/>
        <a:p>
          <a:endParaRPr lang="tr-TR"/>
        </a:p>
      </dgm:t>
    </dgm:pt>
    <dgm:pt modelId="{22788951-D9B5-4D6D-873F-71877366B8EB}">
      <dgm:prSet phldrT="[Metin]"/>
      <dgm:spPr/>
      <dgm:t>
        <a:bodyPr/>
        <a:lstStyle/>
        <a:p>
          <a:r>
            <a:rPr lang="tr-TR" dirty="0" smtClean="0"/>
            <a:t>DIŞSAL HATIRLATICILAR</a:t>
          </a:r>
          <a:endParaRPr lang="tr-TR" dirty="0"/>
        </a:p>
      </dgm:t>
    </dgm:pt>
    <dgm:pt modelId="{3064E2BC-F65A-4224-9D54-4E0805CF218C}" type="parTrans" cxnId="{68D47BF7-F228-4C82-A9D4-5A23BE6D88E1}">
      <dgm:prSet/>
      <dgm:spPr/>
      <dgm:t>
        <a:bodyPr/>
        <a:lstStyle/>
        <a:p>
          <a:endParaRPr lang="tr-TR"/>
        </a:p>
      </dgm:t>
    </dgm:pt>
    <dgm:pt modelId="{9A6AB31B-A52A-4529-BCA8-4AC8F1060DA3}" type="sibTrans" cxnId="{68D47BF7-F228-4C82-A9D4-5A23BE6D88E1}">
      <dgm:prSet/>
      <dgm:spPr/>
      <dgm:t>
        <a:bodyPr/>
        <a:lstStyle/>
        <a:p>
          <a:endParaRPr lang="tr-TR"/>
        </a:p>
      </dgm:t>
    </dgm:pt>
    <dgm:pt modelId="{DE9C0A2B-2856-4237-9D1D-95F798B23441}">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Olayla ilgili sohbetler </a:t>
          </a:r>
        </a:p>
        <a:p>
          <a:pPr lvl="0" defTabSz="1022350">
            <a:lnSpc>
              <a:spcPct val="90000"/>
            </a:lnSpc>
            <a:spcBef>
              <a:spcPct val="0"/>
            </a:spcBef>
            <a:spcAft>
              <a:spcPct val="35000"/>
            </a:spcAft>
          </a:pPr>
          <a:endParaRPr lang="tr-TR" dirty="0"/>
        </a:p>
      </dgm:t>
    </dgm:pt>
    <dgm:pt modelId="{531D27C3-B4AE-4B4E-B669-2899C24444AD}" type="parTrans" cxnId="{8DF2FF76-FFA4-4FFD-80E9-A99C02D9D6A1}">
      <dgm:prSet/>
      <dgm:spPr/>
      <dgm:t>
        <a:bodyPr/>
        <a:lstStyle/>
        <a:p>
          <a:endParaRPr lang="tr-TR"/>
        </a:p>
      </dgm:t>
    </dgm:pt>
    <dgm:pt modelId="{DBCDAB20-F58D-4A04-AA6D-134AA27B73FA}" type="sibTrans" cxnId="{8DF2FF76-FFA4-4FFD-80E9-A99C02D9D6A1}">
      <dgm:prSet/>
      <dgm:spPr/>
      <dgm:t>
        <a:bodyPr/>
        <a:lstStyle/>
        <a:p>
          <a:endParaRPr lang="tr-TR"/>
        </a:p>
      </dgm:t>
    </dgm:pt>
    <dgm:pt modelId="{55759A7F-D066-4763-9EE9-98FFC12B1824}">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Yeni Kriz Durumları</a:t>
          </a:r>
        </a:p>
        <a:p>
          <a:pPr marL="0" marR="0" lvl="0" indent="0" defTabSz="914400" eaLnBrk="1" fontAlgn="auto" latinLnBrk="0" hangingPunct="1">
            <a:lnSpc>
              <a:spcPct val="100000"/>
            </a:lnSpc>
            <a:spcBef>
              <a:spcPts val="0"/>
            </a:spcBef>
            <a:spcAft>
              <a:spcPts val="0"/>
            </a:spcAft>
            <a:buClrTx/>
            <a:buSzTx/>
            <a:buFontTx/>
            <a:buNone/>
            <a:tabLst/>
            <a:defRPr/>
          </a:pPr>
          <a:r>
            <a:rPr lang="tr-TR" dirty="0" smtClean="0"/>
            <a:t>Sembolik uyaranlar</a:t>
          </a:r>
          <a:endParaRPr lang="tr-TR" dirty="0"/>
        </a:p>
      </dgm:t>
    </dgm:pt>
    <dgm:pt modelId="{3E3B78BD-194B-46A5-89DD-88F05DA6FC6B}" type="parTrans" cxnId="{DA46BE67-DAB3-45DB-9F2F-D215C5AAD546}">
      <dgm:prSet/>
      <dgm:spPr/>
      <dgm:t>
        <a:bodyPr/>
        <a:lstStyle/>
        <a:p>
          <a:endParaRPr lang="tr-TR"/>
        </a:p>
      </dgm:t>
    </dgm:pt>
    <dgm:pt modelId="{33930C54-11AD-4E1C-A2EE-3E0428C32CC7}" type="sibTrans" cxnId="{DA46BE67-DAB3-45DB-9F2F-D215C5AAD546}">
      <dgm:prSet/>
      <dgm:spPr/>
      <dgm:t>
        <a:bodyPr/>
        <a:lstStyle/>
        <a:p>
          <a:endParaRPr lang="tr-TR"/>
        </a:p>
      </dgm:t>
    </dgm:pt>
    <dgm:pt modelId="{06D4B73F-2111-4D0C-9383-B1807F44875B}">
      <dgm:prSet/>
      <dgm:spPr/>
      <dgm:t>
        <a:bodyPr/>
        <a:lstStyle/>
        <a:p>
          <a:r>
            <a:rPr lang="tr-TR" dirty="0" smtClean="0"/>
            <a:t>• Olaya eşlik eden uyaranlar (görsel, işitsel, koku, </a:t>
          </a:r>
          <a:r>
            <a:rPr lang="tr-TR" dirty="0" err="1" smtClean="0"/>
            <a:t>dokunma,tat</a:t>
          </a:r>
          <a:r>
            <a:rPr lang="tr-TR" dirty="0" smtClean="0"/>
            <a:t>)</a:t>
          </a:r>
          <a:endParaRPr lang="tr-TR" dirty="0"/>
        </a:p>
      </dgm:t>
    </dgm:pt>
    <dgm:pt modelId="{5C8D2EFD-1CEF-46B1-976D-34160DC0ACF1}" type="parTrans" cxnId="{C5ED11C5-C5E8-4E87-BC8E-D5A87F266657}">
      <dgm:prSet/>
      <dgm:spPr/>
      <dgm:t>
        <a:bodyPr/>
        <a:lstStyle/>
        <a:p>
          <a:endParaRPr lang="tr-TR"/>
        </a:p>
      </dgm:t>
    </dgm:pt>
    <dgm:pt modelId="{18B40270-E0E0-4574-B562-C81069E89CBD}" type="sibTrans" cxnId="{C5ED11C5-C5E8-4E87-BC8E-D5A87F266657}">
      <dgm:prSet/>
      <dgm:spPr/>
      <dgm:t>
        <a:bodyPr/>
        <a:lstStyle/>
        <a:p>
          <a:endParaRPr lang="tr-TR"/>
        </a:p>
      </dgm:t>
    </dgm:pt>
    <dgm:pt modelId="{2BEF7C64-BCE6-4445-8735-CC75D7A7E5F4}">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Tatiller, sezonluk durumlar </a:t>
          </a:r>
        </a:p>
        <a:p>
          <a:pPr lvl="0" defTabSz="1022350">
            <a:lnSpc>
              <a:spcPct val="90000"/>
            </a:lnSpc>
            <a:spcBef>
              <a:spcPct val="0"/>
            </a:spcBef>
            <a:spcAft>
              <a:spcPct val="35000"/>
            </a:spcAft>
          </a:pPr>
          <a:r>
            <a:rPr lang="tr-TR" dirty="0" smtClean="0"/>
            <a:t>Döngüsel hatırlatıcılar - önemli günler</a:t>
          </a:r>
          <a:endParaRPr lang="tr-TR" dirty="0"/>
        </a:p>
      </dgm:t>
    </dgm:pt>
    <dgm:pt modelId="{A93ECB0E-7D17-47AE-9540-2E0E0B9DEE79}" type="parTrans" cxnId="{740E74C2-A8B2-4BD2-B3B7-48A5DBE5344A}">
      <dgm:prSet/>
      <dgm:spPr/>
      <dgm:t>
        <a:bodyPr/>
        <a:lstStyle/>
        <a:p>
          <a:endParaRPr lang="tr-TR"/>
        </a:p>
      </dgm:t>
    </dgm:pt>
    <dgm:pt modelId="{8E7DFD7A-D374-441B-969C-785A1FF01C29}" type="sibTrans" cxnId="{740E74C2-A8B2-4BD2-B3B7-48A5DBE5344A}">
      <dgm:prSet/>
      <dgm:spPr/>
      <dgm:t>
        <a:bodyPr/>
        <a:lstStyle/>
        <a:p>
          <a:endParaRPr lang="tr-TR"/>
        </a:p>
      </dgm:t>
    </dgm:pt>
    <dgm:pt modelId="{9B892ED2-92DD-476B-9E6D-9200918F7A62}" type="pres">
      <dgm:prSet presAssocID="{1F7EDB73-C2A7-448E-BCCF-29B9BA35F4E2}" presName="diagram" presStyleCnt="0">
        <dgm:presLayoutVars>
          <dgm:chMax val="1"/>
          <dgm:dir/>
          <dgm:animLvl val="ctr"/>
          <dgm:resizeHandles val="exact"/>
        </dgm:presLayoutVars>
      </dgm:prSet>
      <dgm:spPr/>
    </dgm:pt>
    <dgm:pt modelId="{EC38A025-8E3B-426B-9DE9-08195F5AA82C}" type="pres">
      <dgm:prSet presAssocID="{1F7EDB73-C2A7-448E-BCCF-29B9BA35F4E2}" presName="matrix" presStyleCnt="0"/>
      <dgm:spPr/>
    </dgm:pt>
    <dgm:pt modelId="{D295F1EB-545C-4D91-BA8F-9C7C06DB4E3D}" type="pres">
      <dgm:prSet presAssocID="{1F7EDB73-C2A7-448E-BCCF-29B9BA35F4E2}" presName="tile1" presStyleLbl="node1" presStyleIdx="0" presStyleCnt="4"/>
      <dgm:spPr/>
    </dgm:pt>
    <dgm:pt modelId="{253E8CBD-DE60-4583-A0DC-8631FACFD256}" type="pres">
      <dgm:prSet presAssocID="{1F7EDB73-C2A7-448E-BCCF-29B9BA35F4E2}" presName="tile1text" presStyleLbl="node1" presStyleIdx="0" presStyleCnt="4">
        <dgm:presLayoutVars>
          <dgm:chMax val="0"/>
          <dgm:chPref val="0"/>
          <dgm:bulletEnabled val="1"/>
        </dgm:presLayoutVars>
      </dgm:prSet>
      <dgm:spPr/>
    </dgm:pt>
    <dgm:pt modelId="{68F4AD9F-CB33-49C6-96BF-1419B504FBAC}" type="pres">
      <dgm:prSet presAssocID="{1F7EDB73-C2A7-448E-BCCF-29B9BA35F4E2}" presName="tile2" presStyleLbl="node1" presStyleIdx="1" presStyleCnt="4"/>
      <dgm:spPr/>
      <dgm:t>
        <a:bodyPr/>
        <a:lstStyle/>
        <a:p>
          <a:endParaRPr lang="tr-TR"/>
        </a:p>
      </dgm:t>
    </dgm:pt>
    <dgm:pt modelId="{61C44AA2-75C2-4049-BF73-C2C024AB5178}" type="pres">
      <dgm:prSet presAssocID="{1F7EDB73-C2A7-448E-BCCF-29B9BA35F4E2}" presName="tile2text" presStyleLbl="node1" presStyleIdx="1" presStyleCnt="4">
        <dgm:presLayoutVars>
          <dgm:chMax val="0"/>
          <dgm:chPref val="0"/>
          <dgm:bulletEnabled val="1"/>
        </dgm:presLayoutVars>
      </dgm:prSet>
      <dgm:spPr/>
      <dgm:t>
        <a:bodyPr/>
        <a:lstStyle/>
        <a:p>
          <a:endParaRPr lang="tr-TR"/>
        </a:p>
      </dgm:t>
    </dgm:pt>
    <dgm:pt modelId="{44BA312F-A8EC-4CBE-A1EE-BD55D779A88F}" type="pres">
      <dgm:prSet presAssocID="{1F7EDB73-C2A7-448E-BCCF-29B9BA35F4E2}" presName="tile3" presStyleLbl="node1" presStyleIdx="2" presStyleCnt="4"/>
      <dgm:spPr/>
      <dgm:t>
        <a:bodyPr/>
        <a:lstStyle/>
        <a:p>
          <a:endParaRPr lang="tr-TR"/>
        </a:p>
      </dgm:t>
    </dgm:pt>
    <dgm:pt modelId="{DC6E4960-7E7D-441B-BF60-28A3697B9B5D}" type="pres">
      <dgm:prSet presAssocID="{1F7EDB73-C2A7-448E-BCCF-29B9BA35F4E2}" presName="tile3text" presStyleLbl="node1" presStyleIdx="2" presStyleCnt="4">
        <dgm:presLayoutVars>
          <dgm:chMax val="0"/>
          <dgm:chPref val="0"/>
          <dgm:bulletEnabled val="1"/>
        </dgm:presLayoutVars>
      </dgm:prSet>
      <dgm:spPr/>
      <dgm:t>
        <a:bodyPr/>
        <a:lstStyle/>
        <a:p>
          <a:endParaRPr lang="tr-TR"/>
        </a:p>
      </dgm:t>
    </dgm:pt>
    <dgm:pt modelId="{A1DC75B7-51E9-46F8-99F0-C66451E00B30}" type="pres">
      <dgm:prSet presAssocID="{1F7EDB73-C2A7-448E-BCCF-29B9BA35F4E2}" presName="tile4" presStyleLbl="node1" presStyleIdx="3" presStyleCnt="4"/>
      <dgm:spPr/>
      <dgm:t>
        <a:bodyPr/>
        <a:lstStyle/>
        <a:p>
          <a:endParaRPr lang="tr-TR"/>
        </a:p>
      </dgm:t>
    </dgm:pt>
    <dgm:pt modelId="{01931B6F-7149-40EB-8A97-4CAB065FE370}" type="pres">
      <dgm:prSet presAssocID="{1F7EDB73-C2A7-448E-BCCF-29B9BA35F4E2}" presName="tile4text" presStyleLbl="node1" presStyleIdx="3" presStyleCnt="4">
        <dgm:presLayoutVars>
          <dgm:chMax val="0"/>
          <dgm:chPref val="0"/>
          <dgm:bulletEnabled val="1"/>
        </dgm:presLayoutVars>
      </dgm:prSet>
      <dgm:spPr/>
      <dgm:t>
        <a:bodyPr/>
        <a:lstStyle/>
        <a:p>
          <a:endParaRPr lang="tr-TR"/>
        </a:p>
      </dgm:t>
    </dgm:pt>
    <dgm:pt modelId="{7186689A-8948-4BC6-9B63-3B6C60F41135}" type="pres">
      <dgm:prSet presAssocID="{1F7EDB73-C2A7-448E-BCCF-29B9BA35F4E2}" presName="centerTile" presStyleLbl="fgShp" presStyleIdx="0" presStyleCnt="1">
        <dgm:presLayoutVars>
          <dgm:chMax val="0"/>
          <dgm:chPref val="0"/>
        </dgm:presLayoutVars>
      </dgm:prSet>
      <dgm:spPr/>
      <dgm:t>
        <a:bodyPr/>
        <a:lstStyle/>
        <a:p>
          <a:endParaRPr lang="tr-TR"/>
        </a:p>
      </dgm:t>
    </dgm:pt>
  </dgm:ptLst>
  <dgm:cxnLst>
    <dgm:cxn modelId="{DA46BE67-DAB3-45DB-9F2F-D215C5AAD546}" srcId="{22788951-D9B5-4D6D-873F-71877366B8EB}" destId="{55759A7F-D066-4763-9EE9-98FFC12B1824}" srcOrd="2" destOrd="0" parTransId="{3E3B78BD-194B-46A5-89DD-88F05DA6FC6B}" sibTransId="{33930C54-11AD-4E1C-A2EE-3E0428C32CC7}"/>
    <dgm:cxn modelId="{CC636A2D-B542-41BF-88B6-E7F99CAD5148}" type="presOf" srcId="{22788951-D9B5-4D6D-873F-71877366B8EB}" destId="{7186689A-8948-4BC6-9B63-3B6C60F41135}" srcOrd="0" destOrd="0" presId="urn:microsoft.com/office/officeart/2005/8/layout/matrix1"/>
    <dgm:cxn modelId="{3D34EF48-98E1-419F-8826-DBD3292B4049}" type="presOf" srcId="{2BEF7C64-BCE6-4445-8735-CC75D7A7E5F4}" destId="{A1DC75B7-51E9-46F8-99F0-C66451E00B30}" srcOrd="0" destOrd="0" presId="urn:microsoft.com/office/officeart/2005/8/layout/matrix1"/>
    <dgm:cxn modelId="{07B896FD-29FD-423F-857E-889773CB697A}" type="presOf" srcId="{55759A7F-D066-4763-9EE9-98FFC12B1824}" destId="{DC6E4960-7E7D-441B-BF60-28A3697B9B5D}" srcOrd="1" destOrd="0" presId="urn:microsoft.com/office/officeart/2005/8/layout/matrix1"/>
    <dgm:cxn modelId="{7AE6DE51-4074-4328-A00D-0E454B8A410D}" type="presOf" srcId="{55759A7F-D066-4763-9EE9-98FFC12B1824}" destId="{44BA312F-A8EC-4CBE-A1EE-BD55D779A88F}" srcOrd="0" destOrd="0" presId="urn:microsoft.com/office/officeart/2005/8/layout/matrix1"/>
    <dgm:cxn modelId="{68D47BF7-F228-4C82-A9D4-5A23BE6D88E1}" srcId="{1F7EDB73-C2A7-448E-BCCF-29B9BA35F4E2}" destId="{22788951-D9B5-4D6D-873F-71877366B8EB}" srcOrd="0" destOrd="0" parTransId="{3064E2BC-F65A-4224-9D54-4E0805CF218C}" sibTransId="{9A6AB31B-A52A-4529-BCA8-4AC8F1060DA3}"/>
    <dgm:cxn modelId="{8DF2FF76-FFA4-4FFD-80E9-A99C02D9D6A1}" srcId="{22788951-D9B5-4D6D-873F-71877366B8EB}" destId="{DE9C0A2B-2856-4237-9D1D-95F798B23441}" srcOrd="0" destOrd="0" parTransId="{531D27C3-B4AE-4B4E-B669-2899C24444AD}" sibTransId="{DBCDAB20-F58D-4A04-AA6D-134AA27B73FA}"/>
    <dgm:cxn modelId="{C5ED11C5-C5E8-4E87-BC8E-D5A87F266657}" srcId="{22788951-D9B5-4D6D-873F-71877366B8EB}" destId="{06D4B73F-2111-4D0C-9383-B1807F44875B}" srcOrd="1" destOrd="0" parTransId="{5C8D2EFD-1CEF-46B1-976D-34160DC0ACF1}" sibTransId="{18B40270-E0E0-4574-B562-C81069E89CBD}"/>
    <dgm:cxn modelId="{A222E2D6-6DD4-4B61-980A-2AD3773CFE67}" type="presOf" srcId="{1F7EDB73-C2A7-448E-BCCF-29B9BA35F4E2}" destId="{9B892ED2-92DD-476B-9E6D-9200918F7A62}" srcOrd="0" destOrd="0" presId="urn:microsoft.com/office/officeart/2005/8/layout/matrix1"/>
    <dgm:cxn modelId="{A8A5978C-7D1A-460D-A8C8-253EB08B3670}" type="presOf" srcId="{06D4B73F-2111-4D0C-9383-B1807F44875B}" destId="{68F4AD9F-CB33-49C6-96BF-1419B504FBAC}" srcOrd="0" destOrd="0" presId="urn:microsoft.com/office/officeart/2005/8/layout/matrix1"/>
    <dgm:cxn modelId="{A521566F-3BFC-485C-BD4B-4AC9A0734C95}" type="presOf" srcId="{06D4B73F-2111-4D0C-9383-B1807F44875B}" destId="{61C44AA2-75C2-4049-BF73-C2C024AB5178}" srcOrd="1" destOrd="0" presId="urn:microsoft.com/office/officeart/2005/8/layout/matrix1"/>
    <dgm:cxn modelId="{E61D0F16-DBAC-404E-9936-4EADF958DF55}" type="presOf" srcId="{DE9C0A2B-2856-4237-9D1D-95F798B23441}" destId="{253E8CBD-DE60-4583-A0DC-8631FACFD256}" srcOrd="1" destOrd="0" presId="urn:microsoft.com/office/officeart/2005/8/layout/matrix1"/>
    <dgm:cxn modelId="{CFD7D2D8-01E8-4B82-9091-EC143388F8EB}" type="presOf" srcId="{2BEF7C64-BCE6-4445-8735-CC75D7A7E5F4}" destId="{01931B6F-7149-40EB-8A97-4CAB065FE370}" srcOrd="1" destOrd="0" presId="urn:microsoft.com/office/officeart/2005/8/layout/matrix1"/>
    <dgm:cxn modelId="{740E74C2-A8B2-4BD2-B3B7-48A5DBE5344A}" srcId="{22788951-D9B5-4D6D-873F-71877366B8EB}" destId="{2BEF7C64-BCE6-4445-8735-CC75D7A7E5F4}" srcOrd="3" destOrd="0" parTransId="{A93ECB0E-7D17-47AE-9540-2E0E0B9DEE79}" sibTransId="{8E7DFD7A-D374-441B-969C-785A1FF01C29}"/>
    <dgm:cxn modelId="{A2B719C2-6A80-43C2-9DCD-F2F60C6D2BD9}" type="presOf" srcId="{DE9C0A2B-2856-4237-9D1D-95F798B23441}" destId="{D295F1EB-545C-4D91-BA8F-9C7C06DB4E3D}" srcOrd="0" destOrd="0" presId="urn:microsoft.com/office/officeart/2005/8/layout/matrix1"/>
    <dgm:cxn modelId="{295197C9-1A28-48CB-9FFC-8BD1E2F03526}" type="presParOf" srcId="{9B892ED2-92DD-476B-9E6D-9200918F7A62}" destId="{EC38A025-8E3B-426B-9DE9-08195F5AA82C}" srcOrd="0" destOrd="0" presId="urn:microsoft.com/office/officeart/2005/8/layout/matrix1"/>
    <dgm:cxn modelId="{C34370F6-BE9A-4EF6-A5D6-5187DACB63BD}" type="presParOf" srcId="{EC38A025-8E3B-426B-9DE9-08195F5AA82C}" destId="{D295F1EB-545C-4D91-BA8F-9C7C06DB4E3D}" srcOrd="0" destOrd="0" presId="urn:microsoft.com/office/officeart/2005/8/layout/matrix1"/>
    <dgm:cxn modelId="{AE94EB72-7E15-44A2-A340-57C556EA1354}" type="presParOf" srcId="{EC38A025-8E3B-426B-9DE9-08195F5AA82C}" destId="{253E8CBD-DE60-4583-A0DC-8631FACFD256}" srcOrd="1" destOrd="0" presId="urn:microsoft.com/office/officeart/2005/8/layout/matrix1"/>
    <dgm:cxn modelId="{616CEAB5-CE38-4FD8-BC49-75ECC1B1BD8A}" type="presParOf" srcId="{EC38A025-8E3B-426B-9DE9-08195F5AA82C}" destId="{68F4AD9F-CB33-49C6-96BF-1419B504FBAC}" srcOrd="2" destOrd="0" presId="urn:microsoft.com/office/officeart/2005/8/layout/matrix1"/>
    <dgm:cxn modelId="{1C8C8EFD-E876-4E0E-89BD-071ECF0A4918}" type="presParOf" srcId="{EC38A025-8E3B-426B-9DE9-08195F5AA82C}" destId="{61C44AA2-75C2-4049-BF73-C2C024AB5178}" srcOrd="3" destOrd="0" presId="urn:microsoft.com/office/officeart/2005/8/layout/matrix1"/>
    <dgm:cxn modelId="{FCEF8CB5-991D-49B8-9572-695B8E959F5C}" type="presParOf" srcId="{EC38A025-8E3B-426B-9DE9-08195F5AA82C}" destId="{44BA312F-A8EC-4CBE-A1EE-BD55D779A88F}" srcOrd="4" destOrd="0" presId="urn:microsoft.com/office/officeart/2005/8/layout/matrix1"/>
    <dgm:cxn modelId="{0D06FB3D-E0D3-41EC-961E-8BF4D1186C81}" type="presParOf" srcId="{EC38A025-8E3B-426B-9DE9-08195F5AA82C}" destId="{DC6E4960-7E7D-441B-BF60-28A3697B9B5D}" srcOrd="5" destOrd="0" presId="urn:microsoft.com/office/officeart/2005/8/layout/matrix1"/>
    <dgm:cxn modelId="{8824F70D-32CE-46D6-9E79-A1088A451AC7}" type="presParOf" srcId="{EC38A025-8E3B-426B-9DE9-08195F5AA82C}" destId="{A1DC75B7-51E9-46F8-99F0-C66451E00B30}" srcOrd="6" destOrd="0" presId="urn:microsoft.com/office/officeart/2005/8/layout/matrix1"/>
    <dgm:cxn modelId="{6068D7FB-D124-4083-9AE6-30D2FDA264AE}" type="presParOf" srcId="{EC38A025-8E3B-426B-9DE9-08195F5AA82C}" destId="{01931B6F-7149-40EB-8A97-4CAB065FE370}" srcOrd="7" destOrd="0" presId="urn:microsoft.com/office/officeart/2005/8/layout/matrix1"/>
    <dgm:cxn modelId="{1480571E-61CC-4A79-8F5F-9E94CD48CC59}" type="presParOf" srcId="{9B892ED2-92DD-476B-9E6D-9200918F7A62}" destId="{7186689A-8948-4BC6-9B63-3B6C60F41135}"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F7EDB73-C2A7-448E-BCCF-29B9BA35F4E2}"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lang="tr-TR"/>
        </a:p>
      </dgm:t>
    </dgm:pt>
    <dgm:pt modelId="{22788951-D9B5-4D6D-873F-71877366B8EB}">
      <dgm:prSet phldrT="[Metin]"/>
      <dgm:spPr/>
      <dgm:t>
        <a:bodyPr/>
        <a:lstStyle/>
        <a:p>
          <a:r>
            <a:rPr lang="tr-TR" dirty="0" smtClean="0"/>
            <a:t>İÇSEL HATIRLATICILAR</a:t>
          </a:r>
          <a:endParaRPr lang="tr-TR" dirty="0"/>
        </a:p>
      </dgm:t>
    </dgm:pt>
    <dgm:pt modelId="{3064E2BC-F65A-4224-9D54-4E0805CF218C}" type="parTrans" cxnId="{68D47BF7-F228-4C82-A9D4-5A23BE6D88E1}">
      <dgm:prSet/>
      <dgm:spPr/>
      <dgm:t>
        <a:bodyPr/>
        <a:lstStyle/>
        <a:p>
          <a:endParaRPr lang="tr-TR"/>
        </a:p>
      </dgm:t>
    </dgm:pt>
    <dgm:pt modelId="{9A6AB31B-A52A-4529-BCA8-4AC8F1060DA3}" type="sibTrans" cxnId="{68D47BF7-F228-4C82-A9D4-5A23BE6D88E1}">
      <dgm:prSet/>
      <dgm:spPr/>
      <dgm:t>
        <a:bodyPr/>
        <a:lstStyle/>
        <a:p>
          <a:endParaRPr lang="tr-TR"/>
        </a:p>
      </dgm:t>
    </dgm:pt>
    <dgm:pt modelId="{DE9C0A2B-2856-4237-9D1D-95F798B23441}">
      <dgm:prSet phldrT="[Metin]"/>
      <dgm:spPr/>
      <dgm:t>
        <a:bodyPr/>
        <a:lstStyle/>
        <a:p>
          <a:pPr marL="0" marR="0" lvl="0" indent="0" defTabSz="1022350" eaLnBrk="1" fontAlgn="auto" latinLnBrk="0" hangingPunct="1">
            <a:lnSpc>
              <a:spcPct val="90000"/>
            </a:lnSpc>
            <a:spcBef>
              <a:spcPct val="0"/>
            </a:spcBef>
            <a:spcAft>
              <a:spcPct val="35000"/>
            </a:spcAft>
            <a:buClrTx/>
            <a:buSzTx/>
            <a:buFontTx/>
            <a:buNone/>
            <a:tabLst/>
            <a:defRPr/>
          </a:pPr>
          <a:r>
            <a:rPr lang="tr-TR" dirty="0" smtClean="0"/>
            <a:t>Tekrarlanan düşünceler </a:t>
          </a:r>
        </a:p>
        <a:p>
          <a:pPr lvl="0" defTabSz="1022350">
            <a:lnSpc>
              <a:spcPct val="90000"/>
            </a:lnSpc>
            <a:spcBef>
              <a:spcPct val="0"/>
            </a:spcBef>
            <a:spcAft>
              <a:spcPct val="35000"/>
            </a:spcAft>
          </a:pPr>
          <a:endParaRPr lang="tr-TR" dirty="0"/>
        </a:p>
      </dgm:t>
    </dgm:pt>
    <dgm:pt modelId="{531D27C3-B4AE-4B4E-B669-2899C24444AD}" type="parTrans" cxnId="{8DF2FF76-FFA4-4FFD-80E9-A99C02D9D6A1}">
      <dgm:prSet/>
      <dgm:spPr/>
      <dgm:t>
        <a:bodyPr/>
        <a:lstStyle/>
        <a:p>
          <a:endParaRPr lang="tr-TR"/>
        </a:p>
      </dgm:t>
    </dgm:pt>
    <dgm:pt modelId="{DBCDAB20-F58D-4A04-AA6D-134AA27B73FA}" type="sibTrans" cxnId="{8DF2FF76-FFA4-4FFD-80E9-A99C02D9D6A1}">
      <dgm:prSet/>
      <dgm:spPr/>
      <dgm:t>
        <a:bodyPr/>
        <a:lstStyle/>
        <a:p>
          <a:endParaRPr lang="tr-TR"/>
        </a:p>
      </dgm:t>
    </dgm:pt>
    <dgm:pt modelId="{55759A7F-D066-4763-9EE9-98FFC12B1824}">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Tekrarlayan fanteziler </a:t>
          </a:r>
        </a:p>
        <a:p>
          <a:pPr marL="0" marR="0" lvl="0" indent="0" defTabSz="914400" eaLnBrk="1" fontAlgn="auto" latinLnBrk="0" hangingPunct="1">
            <a:lnSpc>
              <a:spcPct val="100000"/>
            </a:lnSpc>
            <a:spcBef>
              <a:spcPts val="0"/>
            </a:spcBef>
            <a:spcAft>
              <a:spcPts val="0"/>
            </a:spcAft>
            <a:buClrTx/>
            <a:buSzTx/>
            <a:buFontTx/>
            <a:buNone/>
            <a:tabLst/>
            <a:defRPr/>
          </a:pPr>
          <a:endParaRPr lang="tr-TR" dirty="0"/>
        </a:p>
      </dgm:t>
    </dgm:pt>
    <dgm:pt modelId="{3E3B78BD-194B-46A5-89DD-88F05DA6FC6B}" type="parTrans" cxnId="{DA46BE67-DAB3-45DB-9F2F-D215C5AAD546}">
      <dgm:prSet/>
      <dgm:spPr/>
      <dgm:t>
        <a:bodyPr/>
        <a:lstStyle/>
        <a:p>
          <a:endParaRPr lang="tr-TR"/>
        </a:p>
      </dgm:t>
    </dgm:pt>
    <dgm:pt modelId="{33930C54-11AD-4E1C-A2EE-3E0428C32CC7}" type="sibTrans" cxnId="{DA46BE67-DAB3-45DB-9F2F-D215C5AAD546}">
      <dgm:prSet/>
      <dgm:spPr/>
      <dgm:t>
        <a:bodyPr/>
        <a:lstStyle/>
        <a:p>
          <a:endParaRPr lang="tr-TR"/>
        </a:p>
      </dgm:t>
    </dgm:pt>
    <dgm:pt modelId="{06D4B73F-2111-4D0C-9383-B1807F44875B}">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Davetsiz anılar </a:t>
          </a:r>
        </a:p>
        <a:p>
          <a:pPr lvl="0" defTabSz="711200">
            <a:lnSpc>
              <a:spcPct val="90000"/>
            </a:lnSpc>
            <a:spcBef>
              <a:spcPct val="0"/>
            </a:spcBef>
            <a:spcAft>
              <a:spcPct val="35000"/>
            </a:spcAft>
          </a:pPr>
          <a:endParaRPr lang="tr-TR" dirty="0"/>
        </a:p>
      </dgm:t>
    </dgm:pt>
    <dgm:pt modelId="{5C8D2EFD-1CEF-46B1-976D-34160DC0ACF1}" type="parTrans" cxnId="{C5ED11C5-C5E8-4E87-BC8E-D5A87F266657}">
      <dgm:prSet/>
      <dgm:spPr/>
      <dgm:t>
        <a:bodyPr/>
        <a:lstStyle/>
        <a:p>
          <a:endParaRPr lang="tr-TR"/>
        </a:p>
      </dgm:t>
    </dgm:pt>
    <dgm:pt modelId="{18B40270-E0E0-4574-B562-C81069E89CBD}" type="sibTrans" cxnId="{C5ED11C5-C5E8-4E87-BC8E-D5A87F266657}">
      <dgm:prSet/>
      <dgm:spPr/>
      <dgm:t>
        <a:bodyPr/>
        <a:lstStyle/>
        <a:p>
          <a:endParaRPr lang="tr-TR"/>
        </a:p>
      </dgm:t>
    </dgm:pt>
    <dgm:pt modelId="{2BEF7C64-BCE6-4445-8735-CC75D7A7E5F4}">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smtClean="0"/>
            <a:t>Bedensel duyumlar, beden pozisyonları</a:t>
          </a:r>
        </a:p>
        <a:p>
          <a:pPr marL="0" marR="0" lvl="0" indent="0" defTabSz="914400" eaLnBrk="1" fontAlgn="auto" latinLnBrk="0" hangingPunct="1">
            <a:lnSpc>
              <a:spcPct val="100000"/>
            </a:lnSpc>
            <a:spcBef>
              <a:spcPts val="0"/>
            </a:spcBef>
            <a:spcAft>
              <a:spcPts val="0"/>
            </a:spcAft>
            <a:buClrTx/>
            <a:buSzTx/>
            <a:buFontTx/>
            <a:buNone/>
            <a:tabLst/>
            <a:defRPr/>
          </a:pPr>
          <a:endParaRPr lang="tr-TR" dirty="0"/>
        </a:p>
      </dgm:t>
    </dgm:pt>
    <dgm:pt modelId="{A93ECB0E-7D17-47AE-9540-2E0E0B9DEE79}" type="parTrans" cxnId="{740E74C2-A8B2-4BD2-B3B7-48A5DBE5344A}">
      <dgm:prSet/>
      <dgm:spPr/>
      <dgm:t>
        <a:bodyPr/>
        <a:lstStyle/>
        <a:p>
          <a:endParaRPr lang="tr-TR"/>
        </a:p>
      </dgm:t>
    </dgm:pt>
    <dgm:pt modelId="{8E7DFD7A-D374-441B-969C-785A1FF01C29}" type="sibTrans" cxnId="{740E74C2-A8B2-4BD2-B3B7-48A5DBE5344A}">
      <dgm:prSet/>
      <dgm:spPr/>
      <dgm:t>
        <a:bodyPr/>
        <a:lstStyle/>
        <a:p>
          <a:endParaRPr lang="tr-TR"/>
        </a:p>
      </dgm:t>
    </dgm:pt>
    <dgm:pt modelId="{9B892ED2-92DD-476B-9E6D-9200918F7A62}" type="pres">
      <dgm:prSet presAssocID="{1F7EDB73-C2A7-448E-BCCF-29B9BA35F4E2}" presName="diagram" presStyleCnt="0">
        <dgm:presLayoutVars>
          <dgm:chMax val="1"/>
          <dgm:dir/>
          <dgm:animLvl val="ctr"/>
          <dgm:resizeHandles val="exact"/>
        </dgm:presLayoutVars>
      </dgm:prSet>
      <dgm:spPr/>
    </dgm:pt>
    <dgm:pt modelId="{EC38A025-8E3B-426B-9DE9-08195F5AA82C}" type="pres">
      <dgm:prSet presAssocID="{1F7EDB73-C2A7-448E-BCCF-29B9BA35F4E2}" presName="matrix" presStyleCnt="0"/>
      <dgm:spPr/>
    </dgm:pt>
    <dgm:pt modelId="{D295F1EB-545C-4D91-BA8F-9C7C06DB4E3D}" type="pres">
      <dgm:prSet presAssocID="{1F7EDB73-C2A7-448E-BCCF-29B9BA35F4E2}" presName="tile1" presStyleLbl="node1" presStyleIdx="0" presStyleCnt="4"/>
      <dgm:spPr/>
      <dgm:t>
        <a:bodyPr/>
        <a:lstStyle/>
        <a:p>
          <a:endParaRPr lang="tr-TR"/>
        </a:p>
      </dgm:t>
    </dgm:pt>
    <dgm:pt modelId="{253E8CBD-DE60-4583-A0DC-8631FACFD256}" type="pres">
      <dgm:prSet presAssocID="{1F7EDB73-C2A7-448E-BCCF-29B9BA35F4E2}" presName="tile1text" presStyleLbl="node1" presStyleIdx="0" presStyleCnt="4">
        <dgm:presLayoutVars>
          <dgm:chMax val="0"/>
          <dgm:chPref val="0"/>
          <dgm:bulletEnabled val="1"/>
        </dgm:presLayoutVars>
      </dgm:prSet>
      <dgm:spPr/>
      <dgm:t>
        <a:bodyPr/>
        <a:lstStyle/>
        <a:p>
          <a:endParaRPr lang="tr-TR"/>
        </a:p>
      </dgm:t>
    </dgm:pt>
    <dgm:pt modelId="{68F4AD9F-CB33-49C6-96BF-1419B504FBAC}" type="pres">
      <dgm:prSet presAssocID="{1F7EDB73-C2A7-448E-BCCF-29B9BA35F4E2}" presName="tile2" presStyleLbl="node1" presStyleIdx="1" presStyleCnt="4"/>
      <dgm:spPr/>
      <dgm:t>
        <a:bodyPr/>
        <a:lstStyle/>
        <a:p>
          <a:endParaRPr lang="tr-TR"/>
        </a:p>
      </dgm:t>
    </dgm:pt>
    <dgm:pt modelId="{61C44AA2-75C2-4049-BF73-C2C024AB5178}" type="pres">
      <dgm:prSet presAssocID="{1F7EDB73-C2A7-448E-BCCF-29B9BA35F4E2}" presName="tile2text" presStyleLbl="node1" presStyleIdx="1" presStyleCnt="4">
        <dgm:presLayoutVars>
          <dgm:chMax val="0"/>
          <dgm:chPref val="0"/>
          <dgm:bulletEnabled val="1"/>
        </dgm:presLayoutVars>
      </dgm:prSet>
      <dgm:spPr/>
      <dgm:t>
        <a:bodyPr/>
        <a:lstStyle/>
        <a:p>
          <a:endParaRPr lang="tr-TR"/>
        </a:p>
      </dgm:t>
    </dgm:pt>
    <dgm:pt modelId="{44BA312F-A8EC-4CBE-A1EE-BD55D779A88F}" type="pres">
      <dgm:prSet presAssocID="{1F7EDB73-C2A7-448E-BCCF-29B9BA35F4E2}" presName="tile3" presStyleLbl="node1" presStyleIdx="2" presStyleCnt="4"/>
      <dgm:spPr/>
      <dgm:t>
        <a:bodyPr/>
        <a:lstStyle/>
        <a:p>
          <a:endParaRPr lang="tr-TR"/>
        </a:p>
      </dgm:t>
    </dgm:pt>
    <dgm:pt modelId="{DC6E4960-7E7D-441B-BF60-28A3697B9B5D}" type="pres">
      <dgm:prSet presAssocID="{1F7EDB73-C2A7-448E-BCCF-29B9BA35F4E2}" presName="tile3text" presStyleLbl="node1" presStyleIdx="2" presStyleCnt="4">
        <dgm:presLayoutVars>
          <dgm:chMax val="0"/>
          <dgm:chPref val="0"/>
          <dgm:bulletEnabled val="1"/>
        </dgm:presLayoutVars>
      </dgm:prSet>
      <dgm:spPr/>
      <dgm:t>
        <a:bodyPr/>
        <a:lstStyle/>
        <a:p>
          <a:endParaRPr lang="tr-TR"/>
        </a:p>
      </dgm:t>
    </dgm:pt>
    <dgm:pt modelId="{A1DC75B7-51E9-46F8-99F0-C66451E00B30}" type="pres">
      <dgm:prSet presAssocID="{1F7EDB73-C2A7-448E-BCCF-29B9BA35F4E2}" presName="tile4" presStyleLbl="node1" presStyleIdx="3" presStyleCnt="4"/>
      <dgm:spPr/>
      <dgm:t>
        <a:bodyPr/>
        <a:lstStyle/>
        <a:p>
          <a:endParaRPr lang="tr-TR"/>
        </a:p>
      </dgm:t>
    </dgm:pt>
    <dgm:pt modelId="{01931B6F-7149-40EB-8A97-4CAB065FE370}" type="pres">
      <dgm:prSet presAssocID="{1F7EDB73-C2A7-448E-BCCF-29B9BA35F4E2}" presName="tile4text" presStyleLbl="node1" presStyleIdx="3" presStyleCnt="4">
        <dgm:presLayoutVars>
          <dgm:chMax val="0"/>
          <dgm:chPref val="0"/>
          <dgm:bulletEnabled val="1"/>
        </dgm:presLayoutVars>
      </dgm:prSet>
      <dgm:spPr/>
      <dgm:t>
        <a:bodyPr/>
        <a:lstStyle/>
        <a:p>
          <a:endParaRPr lang="tr-TR"/>
        </a:p>
      </dgm:t>
    </dgm:pt>
    <dgm:pt modelId="{7186689A-8948-4BC6-9B63-3B6C60F41135}" type="pres">
      <dgm:prSet presAssocID="{1F7EDB73-C2A7-448E-BCCF-29B9BA35F4E2}" presName="centerTile" presStyleLbl="fgShp" presStyleIdx="0" presStyleCnt="1">
        <dgm:presLayoutVars>
          <dgm:chMax val="0"/>
          <dgm:chPref val="0"/>
        </dgm:presLayoutVars>
      </dgm:prSet>
      <dgm:spPr/>
      <dgm:t>
        <a:bodyPr/>
        <a:lstStyle/>
        <a:p>
          <a:endParaRPr lang="tr-TR"/>
        </a:p>
      </dgm:t>
    </dgm:pt>
  </dgm:ptLst>
  <dgm:cxnLst>
    <dgm:cxn modelId="{A97B0816-94B1-4285-A345-8EAAC83C075A}" type="presOf" srcId="{55759A7F-D066-4763-9EE9-98FFC12B1824}" destId="{DC6E4960-7E7D-441B-BF60-28A3697B9B5D}" srcOrd="1" destOrd="0" presId="urn:microsoft.com/office/officeart/2005/8/layout/matrix1"/>
    <dgm:cxn modelId="{8DF2FF76-FFA4-4FFD-80E9-A99C02D9D6A1}" srcId="{22788951-D9B5-4D6D-873F-71877366B8EB}" destId="{DE9C0A2B-2856-4237-9D1D-95F798B23441}" srcOrd="0" destOrd="0" parTransId="{531D27C3-B4AE-4B4E-B669-2899C24444AD}" sibTransId="{DBCDAB20-F58D-4A04-AA6D-134AA27B73FA}"/>
    <dgm:cxn modelId="{C5ED11C5-C5E8-4E87-BC8E-D5A87F266657}" srcId="{22788951-D9B5-4D6D-873F-71877366B8EB}" destId="{06D4B73F-2111-4D0C-9383-B1807F44875B}" srcOrd="1" destOrd="0" parTransId="{5C8D2EFD-1CEF-46B1-976D-34160DC0ACF1}" sibTransId="{18B40270-E0E0-4574-B562-C81069E89CBD}"/>
    <dgm:cxn modelId="{2F4868DA-E529-4AE7-B141-6EF61DBC3E67}" type="presOf" srcId="{55759A7F-D066-4763-9EE9-98FFC12B1824}" destId="{44BA312F-A8EC-4CBE-A1EE-BD55D779A88F}" srcOrd="0" destOrd="0" presId="urn:microsoft.com/office/officeart/2005/8/layout/matrix1"/>
    <dgm:cxn modelId="{5F41144C-5BD3-4D66-819B-148E2C647214}" type="presOf" srcId="{06D4B73F-2111-4D0C-9383-B1807F44875B}" destId="{68F4AD9F-CB33-49C6-96BF-1419B504FBAC}" srcOrd="0" destOrd="0" presId="urn:microsoft.com/office/officeart/2005/8/layout/matrix1"/>
    <dgm:cxn modelId="{68D47BF7-F228-4C82-A9D4-5A23BE6D88E1}" srcId="{1F7EDB73-C2A7-448E-BCCF-29B9BA35F4E2}" destId="{22788951-D9B5-4D6D-873F-71877366B8EB}" srcOrd="0" destOrd="0" parTransId="{3064E2BC-F65A-4224-9D54-4E0805CF218C}" sibTransId="{9A6AB31B-A52A-4529-BCA8-4AC8F1060DA3}"/>
    <dgm:cxn modelId="{8F67EC92-8633-4159-8EFB-647334B30263}" type="presOf" srcId="{2BEF7C64-BCE6-4445-8735-CC75D7A7E5F4}" destId="{01931B6F-7149-40EB-8A97-4CAB065FE370}" srcOrd="1" destOrd="0" presId="urn:microsoft.com/office/officeart/2005/8/layout/matrix1"/>
    <dgm:cxn modelId="{804E1326-84E9-4232-B8CD-9C90C55F90DD}" type="presOf" srcId="{DE9C0A2B-2856-4237-9D1D-95F798B23441}" destId="{D295F1EB-545C-4D91-BA8F-9C7C06DB4E3D}" srcOrd="0" destOrd="0" presId="urn:microsoft.com/office/officeart/2005/8/layout/matrix1"/>
    <dgm:cxn modelId="{3387BDB4-CAFA-4E01-AB98-3B251D3794BD}" type="presOf" srcId="{22788951-D9B5-4D6D-873F-71877366B8EB}" destId="{7186689A-8948-4BC6-9B63-3B6C60F41135}" srcOrd="0" destOrd="0" presId="urn:microsoft.com/office/officeart/2005/8/layout/matrix1"/>
    <dgm:cxn modelId="{DA46BE67-DAB3-45DB-9F2F-D215C5AAD546}" srcId="{22788951-D9B5-4D6D-873F-71877366B8EB}" destId="{55759A7F-D066-4763-9EE9-98FFC12B1824}" srcOrd="2" destOrd="0" parTransId="{3E3B78BD-194B-46A5-89DD-88F05DA6FC6B}" sibTransId="{33930C54-11AD-4E1C-A2EE-3E0428C32CC7}"/>
    <dgm:cxn modelId="{3AF707A3-C995-437A-B92A-051F3E37FB80}" type="presOf" srcId="{06D4B73F-2111-4D0C-9383-B1807F44875B}" destId="{61C44AA2-75C2-4049-BF73-C2C024AB5178}" srcOrd="1" destOrd="0" presId="urn:microsoft.com/office/officeart/2005/8/layout/matrix1"/>
    <dgm:cxn modelId="{A8974D98-D2FF-41C7-87D8-19E51CF70AFB}" type="presOf" srcId="{DE9C0A2B-2856-4237-9D1D-95F798B23441}" destId="{253E8CBD-DE60-4583-A0DC-8631FACFD256}" srcOrd="1" destOrd="0" presId="urn:microsoft.com/office/officeart/2005/8/layout/matrix1"/>
    <dgm:cxn modelId="{740E74C2-A8B2-4BD2-B3B7-48A5DBE5344A}" srcId="{22788951-D9B5-4D6D-873F-71877366B8EB}" destId="{2BEF7C64-BCE6-4445-8735-CC75D7A7E5F4}" srcOrd="3" destOrd="0" parTransId="{A93ECB0E-7D17-47AE-9540-2E0E0B9DEE79}" sibTransId="{8E7DFD7A-D374-441B-969C-785A1FF01C29}"/>
    <dgm:cxn modelId="{7EE0A98F-EBD8-464E-8351-BAD20E8BF40C}" type="presOf" srcId="{1F7EDB73-C2A7-448E-BCCF-29B9BA35F4E2}" destId="{9B892ED2-92DD-476B-9E6D-9200918F7A62}" srcOrd="0" destOrd="0" presId="urn:microsoft.com/office/officeart/2005/8/layout/matrix1"/>
    <dgm:cxn modelId="{53CA7D3C-4825-4957-857C-38A9C97BCC43}" type="presOf" srcId="{2BEF7C64-BCE6-4445-8735-CC75D7A7E5F4}" destId="{A1DC75B7-51E9-46F8-99F0-C66451E00B30}" srcOrd="0" destOrd="0" presId="urn:microsoft.com/office/officeart/2005/8/layout/matrix1"/>
    <dgm:cxn modelId="{6BD91A53-6DF8-44E6-993E-0E19EFF61F96}" type="presParOf" srcId="{9B892ED2-92DD-476B-9E6D-9200918F7A62}" destId="{EC38A025-8E3B-426B-9DE9-08195F5AA82C}" srcOrd="0" destOrd="0" presId="urn:microsoft.com/office/officeart/2005/8/layout/matrix1"/>
    <dgm:cxn modelId="{556BB2C6-7EF7-4FC3-9169-997F3EA6AA34}" type="presParOf" srcId="{EC38A025-8E3B-426B-9DE9-08195F5AA82C}" destId="{D295F1EB-545C-4D91-BA8F-9C7C06DB4E3D}" srcOrd="0" destOrd="0" presId="urn:microsoft.com/office/officeart/2005/8/layout/matrix1"/>
    <dgm:cxn modelId="{53022520-FF35-46C8-A92B-F25B33B85979}" type="presParOf" srcId="{EC38A025-8E3B-426B-9DE9-08195F5AA82C}" destId="{253E8CBD-DE60-4583-A0DC-8631FACFD256}" srcOrd="1" destOrd="0" presId="urn:microsoft.com/office/officeart/2005/8/layout/matrix1"/>
    <dgm:cxn modelId="{539A38E4-1024-4550-9A3E-AA895A952496}" type="presParOf" srcId="{EC38A025-8E3B-426B-9DE9-08195F5AA82C}" destId="{68F4AD9F-CB33-49C6-96BF-1419B504FBAC}" srcOrd="2" destOrd="0" presId="urn:microsoft.com/office/officeart/2005/8/layout/matrix1"/>
    <dgm:cxn modelId="{9D0A6629-94F5-44BF-93C3-2C417F99F209}" type="presParOf" srcId="{EC38A025-8E3B-426B-9DE9-08195F5AA82C}" destId="{61C44AA2-75C2-4049-BF73-C2C024AB5178}" srcOrd="3" destOrd="0" presId="urn:microsoft.com/office/officeart/2005/8/layout/matrix1"/>
    <dgm:cxn modelId="{B4D6C146-AD88-4DDE-BF13-8F8953EDEE75}" type="presParOf" srcId="{EC38A025-8E3B-426B-9DE9-08195F5AA82C}" destId="{44BA312F-A8EC-4CBE-A1EE-BD55D779A88F}" srcOrd="4" destOrd="0" presId="urn:microsoft.com/office/officeart/2005/8/layout/matrix1"/>
    <dgm:cxn modelId="{649F8157-88EC-4ED2-832A-CC0E40A76AA5}" type="presParOf" srcId="{EC38A025-8E3B-426B-9DE9-08195F5AA82C}" destId="{DC6E4960-7E7D-441B-BF60-28A3697B9B5D}" srcOrd="5" destOrd="0" presId="urn:microsoft.com/office/officeart/2005/8/layout/matrix1"/>
    <dgm:cxn modelId="{0D8CBCF4-98EE-46D1-B635-ED6A37940CF5}" type="presParOf" srcId="{EC38A025-8E3B-426B-9DE9-08195F5AA82C}" destId="{A1DC75B7-51E9-46F8-99F0-C66451E00B30}" srcOrd="6" destOrd="0" presId="urn:microsoft.com/office/officeart/2005/8/layout/matrix1"/>
    <dgm:cxn modelId="{F2D6B5FA-FEE8-49DC-A31C-F99048825A3C}" type="presParOf" srcId="{EC38A025-8E3B-426B-9DE9-08195F5AA82C}" destId="{01931B6F-7149-40EB-8A97-4CAB065FE370}" srcOrd="7" destOrd="0" presId="urn:microsoft.com/office/officeart/2005/8/layout/matrix1"/>
    <dgm:cxn modelId="{DA120D91-6564-4B2A-9078-BA9DDBCF09E4}" type="presParOf" srcId="{9B892ED2-92DD-476B-9E6D-9200918F7A62}" destId="{7186689A-8948-4BC6-9B63-3B6C60F41135}" srcOrd="1" destOrd="0" presId="urn:microsoft.com/office/officeart/2005/8/layout/matrix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4DAE1E-B98E-410B-A569-7F18883FAD9A}">
      <dsp:nvSpPr>
        <dsp:cNvPr id="0" name=""/>
        <dsp:cNvSpPr/>
      </dsp:nvSpPr>
      <dsp:spPr>
        <a:xfrm>
          <a:off x="641380" y="0"/>
          <a:ext cx="3536800" cy="353680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58BC43-CB9B-4576-86D4-BCAD27EB4871}">
      <dsp:nvSpPr>
        <dsp:cNvPr id="0" name=""/>
        <dsp:cNvSpPr/>
      </dsp:nvSpPr>
      <dsp:spPr>
        <a:xfrm>
          <a:off x="977376" y="335996"/>
          <a:ext cx="1379352" cy="1379352"/>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Kırılganlık, korku, kaygı</a:t>
          </a:r>
          <a:endParaRPr lang="tr-TR" sz="1800" kern="1200" dirty="0"/>
        </a:p>
      </dsp:txBody>
      <dsp:txXfrm>
        <a:off x="1044710" y="403330"/>
        <a:ext cx="1244684" cy="1244684"/>
      </dsp:txXfrm>
    </dsp:sp>
    <dsp:sp modelId="{CFE9BC6A-56E2-4999-A58B-7F69B4F88FBF}">
      <dsp:nvSpPr>
        <dsp:cNvPr id="0" name=""/>
        <dsp:cNvSpPr/>
      </dsp:nvSpPr>
      <dsp:spPr>
        <a:xfrm>
          <a:off x="2462832" y="335996"/>
          <a:ext cx="1379352" cy="1379352"/>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Uyku sorunları</a:t>
          </a:r>
          <a:endParaRPr lang="tr-TR" sz="1800" kern="1200" dirty="0"/>
        </a:p>
      </dsp:txBody>
      <dsp:txXfrm>
        <a:off x="2530166" y="403330"/>
        <a:ext cx="1244684" cy="1244684"/>
      </dsp:txXfrm>
    </dsp:sp>
    <dsp:sp modelId="{02FA2DD3-21A4-4698-93EE-C7E23E7E668A}">
      <dsp:nvSpPr>
        <dsp:cNvPr id="0" name=""/>
        <dsp:cNvSpPr/>
      </dsp:nvSpPr>
      <dsp:spPr>
        <a:xfrm>
          <a:off x="977376" y="1821452"/>
          <a:ext cx="1379352" cy="1379352"/>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Kaçınma davranışları</a:t>
          </a:r>
          <a:endParaRPr lang="tr-TR" sz="1800" kern="1200" dirty="0"/>
        </a:p>
      </dsp:txBody>
      <dsp:txXfrm>
        <a:off x="1044710" y="1888786"/>
        <a:ext cx="1244684" cy="1244684"/>
      </dsp:txXfrm>
    </dsp:sp>
    <dsp:sp modelId="{37D3B37E-6913-4F25-BE12-81291BDCC6C4}">
      <dsp:nvSpPr>
        <dsp:cNvPr id="0" name=""/>
        <dsp:cNvSpPr/>
      </dsp:nvSpPr>
      <dsp:spPr>
        <a:xfrm>
          <a:off x="2462832" y="1821452"/>
          <a:ext cx="1379352" cy="1379352"/>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Öfke</a:t>
          </a:r>
          <a:endParaRPr lang="tr-TR" sz="1800" kern="1200" dirty="0"/>
        </a:p>
      </dsp:txBody>
      <dsp:txXfrm>
        <a:off x="2530166" y="1888786"/>
        <a:ext cx="1244684" cy="1244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C91AC4-8181-4010-A702-3D7A985F308A}">
      <dsp:nvSpPr>
        <dsp:cNvPr id="0" name=""/>
        <dsp:cNvSpPr/>
      </dsp:nvSpPr>
      <dsp:spPr>
        <a:xfrm>
          <a:off x="643956" y="82514"/>
          <a:ext cx="3974806" cy="3528327"/>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A0622B-CABA-4593-A335-CA12B7592696}">
      <dsp:nvSpPr>
        <dsp:cNvPr id="0" name=""/>
        <dsp:cNvSpPr/>
      </dsp:nvSpPr>
      <dsp:spPr>
        <a:xfrm>
          <a:off x="1026897" y="346701"/>
          <a:ext cx="1423301" cy="1423301"/>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İstenmeden tekrarlanan güçlü anılar</a:t>
          </a:r>
          <a:endParaRPr lang="tr-TR" sz="1400" kern="1200" dirty="0"/>
        </a:p>
      </dsp:txBody>
      <dsp:txXfrm>
        <a:off x="1096377" y="416181"/>
        <a:ext cx="1284341" cy="1284341"/>
      </dsp:txXfrm>
    </dsp:sp>
    <dsp:sp modelId="{0B9D8FFA-090C-4484-B428-724628AF3335}">
      <dsp:nvSpPr>
        <dsp:cNvPr id="0" name=""/>
        <dsp:cNvSpPr/>
      </dsp:nvSpPr>
      <dsp:spPr>
        <a:xfrm>
          <a:off x="2559683" y="346701"/>
          <a:ext cx="1423301" cy="1423301"/>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Suçluluk duygusu ya da kendini suçlama</a:t>
          </a:r>
          <a:endParaRPr lang="tr-TR" sz="1400" kern="1200" dirty="0"/>
        </a:p>
      </dsp:txBody>
      <dsp:txXfrm>
        <a:off x="2629163" y="416181"/>
        <a:ext cx="1284341" cy="1284341"/>
      </dsp:txXfrm>
    </dsp:sp>
    <dsp:sp modelId="{5DFC99C8-3420-43A9-9C8A-09D54180F7DB}">
      <dsp:nvSpPr>
        <dsp:cNvPr id="0" name=""/>
        <dsp:cNvSpPr/>
      </dsp:nvSpPr>
      <dsp:spPr>
        <a:xfrm>
          <a:off x="1026897" y="1879487"/>
          <a:ext cx="1423301" cy="1423301"/>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Konsantrasyon güçlükleri</a:t>
          </a:r>
          <a:endParaRPr lang="tr-TR" sz="1400" kern="1200" dirty="0"/>
        </a:p>
      </dsp:txBody>
      <dsp:txXfrm>
        <a:off x="1096377" y="1948967"/>
        <a:ext cx="1284341" cy="1284341"/>
      </dsp:txXfrm>
    </dsp:sp>
    <dsp:sp modelId="{E1B48777-6918-430D-83CB-931F4D9039AC}">
      <dsp:nvSpPr>
        <dsp:cNvPr id="0" name=""/>
        <dsp:cNvSpPr/>
      </dsp:nvSpPr>
      <dsp:spPr>
        <a:xfrm>
          <a:off x="2559683" y="1879487"/>
          <a:ext cx="1423301" cy="1423301"/>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Üzüntü</a:t>
          </a:r>
          <a:endParaRPr lang="tr-TR" sz="1400" kern="1200" dirty="0"/>
        </a:p>
      </dsp:txBody>
      <dsp:txXfrm>
        <a:off x="2629163" y="1948967"/>
        <a:ext cx="1284341" cy="12843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1CC5F-2666-4E26-8145-102C43479899}">
      <dsp:nvSpPr>
        <dsp:cNvPr id="0" name=""/>
        <dsp:cNvSpPr/>
      </dsp:nvSpPr>
      <dsp:spPr>
        <a:xfrm>
          <a:off x="640441" y="1909"/>
          <a:ext cx="1615940" cy="969564"/>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Bedensel tepkiler</a:t>
          </a:r>
          <a:endParaRPr lang="tr-TR" sz="1900" kern="1200" dirty="0"/>
        </a:p>
      </dsp:txBody>
      <dsp:txXfrm>
        <a:off x="640441" y="1909"/>
        <a:ext cx="1615940" cy="969564"/>
      </dsp:txXfrm>
    </dsp:sp>
    <dsp:sp modelId="{BD55AED0-169A-494A-811C-9E9A8C69DDA4}">
      <dsp:nvSpPr>
        <dsp:cNvPr id="0" name=""/>
        <dsp:cNvSpPr/>
      </dsp:nvSpPr>
      <dsp:spPr>
        <a:xfrm>
          <a:off x="2379338" y="0"/>
          <a:ext cx="1615940" cy="969564"/>
        </a:xfrm>
        <a:prstGeom prst="rect">
          <a:avLst/>
        </a:prstGeom>
        <a:solidFill>
          <a:schemeClr val="accent4">
            <a:hueOff val="4910119"/>
            <a:satOff val="-461"/>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Gerileme</a:t>
          </a:r>
          <a:endParaRPr lang="tr-TR" sz="1900" kern="1200" dirty="0"/>
        </a:p>
      </dsp:txBody>
      <dsp:txXfrm>
        <a:off x="2379338" y="0"/>
        <a:ext cx="1615940" cy="969564"/>
      </dsp:txXfrm>
    </dsp:sp>
    <dsp:sp modelId="{DF535806-2944-4FBA-A926-EABADCE7CD3D}">
      <dsp:nvSpPr>
        <dsp:cNvPr id="0" name=""/>
        <dsp:cNvSpPr/>
      </dsp:nvSpPr>
      <dsp:spPr>
        <a:xfrm>
          <a:off x="640441" y="1133067"/>
          <a:ext cx="1615940" cy="969564"/>
        </a:xfrm>
        <a:prstGeom prst="rect">
          <a:avLst/>
        </a:prstGeom>
        <a:solidFill>
          <a:schemeClr val="accent4">
            <a:hueOff val="9820237"/>
            <a:satOff val="-922"/>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Sosyal ilişkilerde sorun yaşama</a:t>
          </a:r>
          <a:endParaRPr lang="tr-TR" sz="1900" kern="1200" dirty="0"/>
        </a:p>
      </dsp:txBody>
      <dsp:txXfrm>
        <a:off x="640441" y="1133067"/>
        <a:ext cx="1615940" cy="969564"/>
      </dsp:txXfrm>
    </dsp:sp>
    <dsp:sp modelId="{058B1892-F7E2-4C97-8C4F-F6FFE095D4FC}">
      <dsp:nvSpPr>
        <dsp:cNvPr id="0" name=""/>
        <dsp:cNvSpPr/>
      </dsp:nvSpPr>
      <dsp:spPr>
        <a:xfrm>
          <a:off x="2417976" y="1133067"/>
          <a:ext cx="1615940" cy="969564"/>
        </a:xfrm>
        <a:prstGeom prst="rect">
          <a:avLst/>
        </a:prstGeom>
        <a:solidFill>
          <a:schemeClr val="accent4">
            <a:hueOff val="14730356"/>
            <a:satOff val="-1384"/>
            <a:lumOff val="176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Anlam ve değerlerde değişim</a:t>
          </a:r>
          <a:endParaRPr lang="tr-TR" sz="1900" kern="1200" dirty="0"/>
        </a:p>
      </dsp:txBody>
      <dsp:txXfrm>
        <a:off x="2417976" y="1133067"/>
        <a:ext cx="1615940" cy="969564"/>
      </dsp:txXfrm>
    </dsp:sp>
    <dsp:sp modelId="{1931D1AD-11E9-4976-98B9-75422C1AC7FC}">
      <dsp:nvSpPr>
        <dsp:cNvPr id="0" name=""/>
        <dsp:cNvSpPr/>
      </dsp:nvSpPr>
      <dsp:spPr>
        <a:xfrm>
          <a:off x="1529208" y="2264225"/>
          <a:ext cx="1615940" cy="969564"/>
        </a:xfrm>
        <a:prstGeom prst="rect">
          <a:avLst/>
        </a:prstGeom>
        <a:solidFill>
          <a:schemeClr val="accent4">
            <a:hueOff val="19640475"/>
            <a:satOff val="-1845"/>
            <a:lumOff val="235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tr-TR" sz="1900" kern="1200" dirty="0" smtClean="0"/>
            <a:t>Gerileme( regresyon)</a:t>
          </a:r>
          <a:endParaRPr lang="tr-TR" sz="1900" kern="1200" dirty="0"/>
        </a:p>
      </dsp:txBody>
      <dsp:txXfrm>
        <a:off x="1529208" y="2264225"/>
        <a:ext cx="1615940" cy="9695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1A9E5-FF7D-4B0F-A535-D0BCD91BFC47}">
      <dsp:nvSpPr>
        <dsp:cNvPr id="0" name=""/>
        <dsp:cNvSpPr/>
      </dsp:nvSpPr>
      <dsp:spPr>
        <a:xfrm>
          <a:off x="-3939588" y="-604869"/>
          <a:ext cx="4695023" cy="4695023"/>
        </a:xfrm>
        <a:prstGeom prst="blockArc">
          <a:avLst>
            <a:gd name="adj1" fmla="val 18900000"/>
            <a:gd name="adj2" fmla="val 2700000"/>
            <a:gd name="adj3" fmla="val 460"/>
          </a:avLst>
        </a:prstGeom>
        <a:noFill/>
        <a:ln w="1587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168DB-6048-4321-A7F8-8C42A5D08267}">
      <dsp:nvSpPr>
        <dsp:cNvPr id="0" name=""/>
        <dsp:cNvSpPr/>
      </dsp:nvSpPr>
      <dsp:spPr>
        <a:xfrm>
          <a:off x="485808" y="348528"/>
          <a:ext cx="4712708" cy="69705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3289" tIns="48260" rIns="48260" bIns="48260" numCol="1" spcCol="1270" anchor="ctr" anchorCtr="0">
          <a:noAutofit/>
        </a:bodyPr>
        <a:lstStyle/>
        <a:p>
          <a:pPr lvl="0" algn="l" defTabSz="844550">
            <a:lnSpc>
              <a:spcPct val="90000"/>
            </a:lnSpc>
            <a:spcBef>
              <a:spcPct val="0"/>
            </a:spcBef>
            <a:spcAft>
              <a:spcPct val="35000"/>
            </a:spcAft>
          </a:pPr>
          <a:r>
            <a:rPr lang="tr-TR" sz="1900" kern="1200" dirty="0" smtClean="0"/>
            <a:t>Kişilik ve karakter gelişimi</a:t>
          </a:r>
          <a:endParaRPr lang="tr-TR" sz="1900" kern="1200" dirty="0"/>
        </a:p>
      </dsp:txBody>
      <dsp:txXfrm>
        <a:off x="485808" y="348528"/>
        <a:ext cx="4712708" cy="697057"/>
      </dsp:txXfrm>
    </dsp:sp>
    <dsp:sp modelId="{2D2FC449-51B5-42AB-8928-5121192DC055}">
      <dsp:nvSpPr>
        <dsp:cNvPr id="0" name=""/>
        <dsp:cNvSpPr/>
      </dsp:nvSpPr>
      <dsp:spPr>
        <a:xfrm>
          <a:off x="50147" y="261396"/>
          <a:ext cx="871321" cy="871321"/>
        </a:xfrm>
        <a:prstGeom prst="ellipse">
          <a:avLst/>
        </a:prstGeom>
        <a:solidFill>
          <a:schemeClr val="lt1">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26C3E0-45BE-484C-A595-D2044A63A2D4}">
      <dsp:nvSpPr>
        <dsp:cNvPr id="0" name=""/>
        <dsp:cNvSpPr/>
      </dsp:nvSpPr>
      <dsp:spPr>
        <a:xfrm>
          <a:off x="739188" y="1394114"/>
          <a:ext cx="4459328" cy="69705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3289" tIns="48260" rIns="48260" bIns="482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900" kern="1200" dirty="0" smtClean="0"/>
            <a:t>Dünya ve kendisine ilişkin kötümserlik </a:t>
          </a:r>
        </a:p>
        <a:p>
          <a:pPr lvl="0" algn="l" defTabSz="2044700">
            <a:lnSpc>
              <a:spcPct val="90000"/>
            </a:lnSpc>
            <a:spcBef>
              <a:spcPct val="0"/>
            </a:spcBef>
            <a:spcAft>
              <a:spcPct val="35000"/>
            </a:spcAft>
          </a:pPr>
          <a:endParaRPr lang="tr-TR" sz="1900" kern="1200" dirty="0"/>
        </a:p>
      </dsp:txBody>
      <dsp:txXfrm>
        <a:off x="739188" y="1394114"/>
        <a:ext cx="4459328" cy="697057"/>
      </dsp:txXfrm>
    </dsp:sp>
    <dsp:sp modelId="{45996AB2-A07D-4F3E-846E-81A671324CF6}">
      <dsp:nvSpPr>
        <dsp:cNvPr id="0" name=""/>
        <dsp:cNvSpPr/>
      </dsp:nvSpPr>
      <dsp:spPr>
        <a:xfrm>
          <a:off x="303527" y="1306981"/>
          <a:ext cx="871321" cy="871321"/>
        </a:xfrm>
        <a:prstGeom prst="ellipse">
          <a:avLst/>
        </a:prstGeom>
        <a:solidFill>
          <a:schemeClr val="lt1">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006DFC-FA18-4D4D-B135-1E9F77B14CBD}">
      <dsp:nvSpPr>
        <dsp:cNvPr id="0" name=""/>
        <dsp:cNvSpPr/>
      </dsp:nvSpPr>
      <dsp:spPr>
        <a:xfrm>
          <a:off x="485808" y="2439699"/>
          <a:ext cx="4712708" cy="69705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3289" tIns="48260" rIns="48260" bIns="48260" numCol="1" spcCol="1270" anchor="ctr" anchorCtr="0">
          <a:noAutofit/>
        </a:bodyPr>
        <a:lstStyle/>
        <a:p>
          <a:pPr lvl="0" algn="l" defTabSz="844550">
            <a:lnSpc>
              <a:spcPct val="90000"/>
            </a:lnSpc>
            <a:spcBef>
              <a:spcPct val="0"/>
            </a:spcBef>
            <a:spcAft>
              <a:spcPct val="35000"/>
            </a:spcAft>
          </a:pPr>
          <a:r>
            <a:rPr lang="tr-TR" sz="1900" kern="1200" dirty="0" smtClean="0"/>
            <a:t>Diğer insanlarla ilişkilerde sorunlar </a:t>
          </a:r>
          <a:endParaRPr lang="tr-TR" sz="1900" kern="1200" dirty="0"/>
        </a:p>
      </dsp:txBody>
      <dsp:txXfrm>
        <a:off x="485808" y="2439699"/>
        <a:ext cx="4712708" cy="697057"/>
      </dsp:txXfrm>
    </dsp:sp>
    <dsp:sp modelId="{09E4D1A2-59A0-42D7-9698-55309124C55D}">
      <dsp:nvSpPr>
        <dsp:cNvPr id="0" name=""/>
        <dsp:cNvSpPr/>
      </dsp:nvSpPr>
      <dsp:spPr>
        <a:xfrm>
          <a:off x="50147" y="2352567"/>
          <a:ext cx="871321" cy="871321"/>
        </a:xfrm>
        <a:prstGeom prst="ellipse">
          <a:avLst/>
        </a:prstGeom>
        <a:solidFill>
          <a:schemeClr val="lt1">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A0961-E89D-4CEC-923B-CA02318B185B}">
      <dsp:nvSpPr>
        <dsp:cNvPr id="0" name=""/>
        <dsp:cNvSpPr/>
      </dsp:nvSpPr>
      <dsp:spPr>
        <a:xfrm>
          <a:off x="-3585906" y="-551100"/>
          <a:ext cx="4274875" cy="4274875"/>
        </a:xfrm>
        <a:prstGeom prst="blockArc">
          <a:avLst>
            <a:gd name="adj1" fmla="val 18900000"/>
            <a:gd name="adj2" fmla="val 2700000"/>
            <a:gd name="adj3" fmla="val 505"/>
          </a:avLst>
        </a:prstGeom>
        <a:noFill/>
        <a:ln w="15875" cap="rnd" cmpd="sng"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11A652-8D65-4145-BE96-F3EE1FBA079A}">
      <dsp:nvSpPr>
        <dsp:cNvPr id="0" name=""/>
        <dsp:cNvSpPr/>
      </dsp:nvSpPr>
      <dsp:spPr>
        <a:xfrm>
          <a:off x="361186" y="243915"/>
          <a:ext cx="4816509" cy="488084"/>
        </a:xfrm>
        <a:prstGeom prst="rect">
          <a:avLst/>
        </a:prstGeom>
        <a:solidFill>
          <a:schemeClr val="accent6">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7417" tIns="35560" rIns="35560" bIns="355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400" kern="1200" dirty="0" smtClean="0"/>
            <a:t>Ahlaki gelişimde sorunlar </a:t>
          </a:r>
        </a:p>
        <a:p>
          <a:pPr lvl="0" algn="l" defTabSz="1111250">
            <a:lnSpc>
              <a:spcPct val="90000"/>
            </a:lnSpc>
            <a:spcBef>
              <a:spcPct val="0"/>
            </a:spcBef>
            <a:spcAft>
              <a:spcPct val="35000"/>
            </a:spcAft>
          </a:pPr>
          <a:endParaRPr lang="tr-TR" sz="1400" kern="1200" dirty="0"/>
        </a:p>
      </dsp:txBody>
      <dsp:txXfrm>
        <a:off x="361186" y="243915"/>
        <a:ext cx="4816509" cy="488084"/>
      </dsp:txXfrm>
    </dsp:sp>
    <dsp:sp modelId="{DEBBDB23-633B-4E1A-A83F-3558BADB74B2}">
      <dsp:nvSpPr>
        <dsp:cNvPr id="0" name=""/>
        <dsp:cNvSpPr/>
      </dsp:nvSpPr>
      <dsp:spPr>
        <a:xfrm>
          <a:off x="56133" y="182904"/>
          <a:ext cx="610105" cy="610105"/>
        </a:xfrm>
        <a:prstGeom prst="ellipse">
          <a:avLst/>
        </a:prstGeom>
        <a:solidFill>
          <a:schemeClr val="lt1">
            <a:hueOff val="0"/>
            <a:satOff val="0"/>
            <a:lumOff val="0"/>
            <a:alphaOff val="0"/>
          </a:schemeClr>
        </a:solidFill>
        <a:ln w="1587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7F4F29-D558-4F59-9350-5D8A07F95743}">
      <dsp:nvSpPr>
        <dsp:cNvPr id="0" name=""/>
        <dsp:cNvSpPr/>
      </dsp:nvSpPr>
      <dsp:spPr>
        <a:xfrm>
          <a:off x="641016" y="976168"/>
          <a:ext cx="4536679" cy="488084"/>
        </a:xfrm>
        <a:prstGeom prst="rect">
          <a:avLst/>
        </a:prstGeom>
        <a:solidFill>
          <a:schemeClr val="accent6">
            <a:shade val="80000"/>
            <a:hueOff val="-79807"/>
            <a:satOff val="3190"/>
            <a:lumOff val="70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7417" tIns="35560" rIns="35560" bIns="35560" numCol="1" spcCol="1270" anchor="ctr" anchorCtr="0">
          <a:noAutofit/>
        </a:bodyPr>
        <a:lstStyle/>
        <a:p>
          <a:pPr lvl="0" algn="l" defTabSz="622300">
            <a:lnSpc>
              <a:spcPct val="90000"/>
            </a:lnSpc>
            <a:spcBef>
              <a:spcPct val="0"/>
            </a:spcBef>
            <a:spcAft>
              <a:spcPct val="35000"/>
            </a:spcAft>
          </a:pPr>
          <a:r>
            <a:rPr lang="tr-TR" sz="1400" kern="1200" smtClean="0"/>
            <a:t>Gelecekte benzer olayların tekrar başına gelebileceğine ilişkin karamsarlık </a:t>
          </a:r>
          <a:endParaRPr lang="tr-TR" sz="1400" kern="1200" dirty="0"/>
        </a:p>
      </dsp:txBody>
      <dsp:txXfrm>
        <a:off x="641016" y="976168"/>
        <a:ext cx="4536679" cy="488084"/>
      </dsp:txXfrm>
    </dsp:sp>
    <dsp:sp modelId="{6E86A3B8-D334-43A3-BE77-25902CFEC065}">
      <dsp:nvSpPr>
        <dsp:cNvPr id="0" name=""/>
        <dsp:cNvSpPr/>
      </dsp:nvSpPr>
      <dsp:spPr>
        <a:xfrm>
          <a:off x="335963" y="915158"/>
          <a:ext cx="610105" cy="610105"/>
        </a:xfrm>
        <a:prstGeom prst="ellipse">
          <a:avLst/>
        </a:prstGeom>
        <a:solidFill>
          <a:schemeClr val="lt1">
            <a:hueOff val="0"/>
            <a:satOff val="0"/>
            <a:lumOff val="0"/>
            <a:alphaOff val="0"/>
          </a:schemeClr>
        </a:solidFill>
        <a:ln w="15875" cap="rnd" cmpd="sng" algn="ctr">
          <a:solidFill>
            <a:schemeClr val="accent6">
              <a:shade val="80000"/>
              <a:hueOff val="-79807"/>
              <a:satOff val="3190"/>
              <a:lumOff val="7015"/>
              <a:alphaOff val="0"/>
            </a:schemeClr>
          </a:solidFill>
          <a:prstDash val="solid"/>
        </a:ln>
        <a:effectLst/>
      </dsp:spPr>
      <dsp:style>
        <a:lnRef idx="2">
          <a:scrgbClr r="0" g="0" b="0"/>
        </a:lnRef>
        <a:fillRef idx="1">
          <a:scrgbClr r="0" g="0" b="0"/>
        </a:fillRef>
        <a:effectRef idx="0">
          <a:scrgbClr r="0" g="0" b="0"/>
        </a:effectRef>
        <a:fontRef idx="minor"/>
      </dsp:style>
    </dsp:sp>
    <dsp:sp modelId="{1E021820-6BB0-4D46-93F7-441FE2ADFC87}">
      <dsp:nvSpPr>
        <dsp:cNvPr id="0" name=""/>
        <dsp:cNvSpPr/>
      </dsp:nvSpPr>
      <dsp:spPr>
        <a:xfrm>
          <a:off x="641016" y="1708422"/>
          <a:ext cx="4536679" cy="488084"/>
        </a:xfrm>
        <a:prstGeom prst="rect">
          <a:avLst/>
        </a:prstGeom>
        <a:solidFill>
          <a:schemeClr val="accent6">
            <a:shade val="80000"/>
            <a:hueOff val="-159614"/>
            <a:satOff val="6381"/>
            <a:lumOff val="140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7417" tIns="35560" rIns="35560" bIns="355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400" kern="1200" dirty="0" smtClean="0"/>
            <a:t>• Biyolojik gelişimde sorunlar</a:t>
          </a:r>
        </a:p>
        <a:p>
          <a:pPr lvl="0" algn="l" defTabSz="1066800">
            <a:lnSpc>
              <a:spcPct val="90000"/>
            </a:lnSpc>
            <a:spcBef>
              <a:spcPct val="0"/>
            </a:spcBef>
            <a:spcAft>
              <a:spcPct val="35000"/>
            </a:spcAft>
          </a:pPr>
          <a:endParaRPr lang="tr-TR" sz="1400" kern="1200" dirty="0"/>
        </a:p>
      </dsp:txBody>
      <dsp:txXfrm>
        <a:off x="641016" y="1708422"/>
        <a:ext cx="4536679" cy="488084"/>
      </dsp:txXfrm>
    </dsp:sp>
    <dsp:sp modelId="{87C9139A-0EAE-452C-870E-4B6C8A4DE610}">
      <dsp:nvSpPr>
        <dsp:cNvPr id="0" name=""/>
        <dsp:cNvSpPr/>
      </dsp:nvSpPr>
      <dsp:spPr>
        <a:xfrm>
          <a:off x="335963" y="1647411"/>
          <a:ext cx="610105" cy="610105"/>
        </a:xfrm>
        <a:prstGeom prst="ellipse">
          <a:avLst/>
        </a:prstGeom>
        <a:solidFill>
          <a:schemeClr val="lt1">
            <a:hueOff val="0"/>
            <a:satOff val="0"/>
            <a:lumOff val="0"/>
            <a:alphaOff val="0"/>
          </a:schemeClr>
        </a:solidFill>
        <a:ln w="15875" cap="rnd" cmpd="sng" algn="ctr">
          <a:solidFill>
            <a:schemeClr val="accent6">
              <a:shade val="80000"/>
              <a:hueOff val="-159614"/>
              <a:satOff val="6381"/>
              <a:lumOff val="14031"/>
              <a:alphaOff val="0"/>
            </a:schemeClr>
          </a:solidFill>
          <a:prstDash val="solid"/>
        </a:ln>
        <a:effectLst/>
      </dsp:spPr>
      <dsp:style>
        <a:lnRef idx="2">
          <a:scrgbClr r="0" g="0" b="0"/>
        </a:lnRef>
        <a:fillRef idx="1">
          <a:scrgbClr r="0" g="0" b="0"/>
        </a:fillRef>
        <a:effectRef idx="0">
          <a:scrgbClr r="0" g="0" b="0"/>
        </a:effectRef>
        <a:fontRef idx="minor"/>
      </dsp:style>
    </dsp:sp>
    <dsp:sp modelId="{74062767-C00A-4A92-8E75-C69B817CB422}">
      <dsp:nvSpPr>
        <dsp:cNvPr id="0" name=""/>
        <dsp:cNvSpPr/>
      </dsp:nvSpPr>
      <dsp:spPr>
        <a:xfrm>
          <a:off x="361186" y="2440675"/>
          <a:ext cx="4816509" cy="488084"/>
        </a:xfrm>
        <a:prstGeom prst="rect">
          <a:avLst/>
        </a:prstGeom>
        <a:solidFill>
          <a:schemeClr val="accent6">
            <a:shade val="80000"/>
            <a:hueOff val="-239421"/>
            <a:satOff val="9571"/>
            <a:lumOff val="210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7417" tIns="35560" rIns="35560" bIns="35560" numCol="1" spcCol="1270" anchor="ctr" anchorCtr="0">
          <a:noAutofit/>
        </a:bodyPr>
        <a:lstStyle/>
        <a:p>
          <a:pPr lvl="0" algn="l" defTabSz="622300">
            <a:lnSpc>
              <a:spcPct val="90000"/>
            </a:lnSpc>
            <a:spcBef>
              <a:spcPct val="0"/>
            </a:spcBef>
            <a:spcAft>
              <a:spcPct val="35000"/>
            </a:spcAft>
          </a:pPr>
          <a:r>
            <a:rPr lang="tr-TR" sz="1400" kern="1200" dirty="0" smtClean="0"/>
            <a:t>Duyguların düzenlenmesinde yaşanan sorunlar </a:t>
          </a:r>
          <a:endParaRPr lang="tr-TR" sz="1400" kern="1200" dirty="0"/>
        </a:p>
      </dsp:txBody>
      <dsp:txXfrm>
        <a:off x="361186" y="2440675"/>
        <a:ext cx="4816509" cy="488084"/>
      </dsp:txXfrm>
    </dsp:sp>
    <dsp:sp modelId="{1DB24663-AF7E-49C2-84BE-A41E9DAE544C}">
      <dsp:nvSpPr>
        <dsp:cNvPr id="0" name=""/>
        <dsp:cNvSpPr/>
      </dsp:nvSpPr>
      <dsp:spPr>
        <a:xfrm>
          <a:off x="56133" y="2379664"/>
          <a:ext cx="610105" cy="610105"/>
        </a:xfrm>
        <a:prstGeom prst="ellipse">
          <a:avLst/>
        </a:prstGeom>
        <a:solidFill>
          <a:schemeClr val="lt1">
            <a:hueOff val="0"/>
            <a:satOff val="0"/>
            <a:lumOff val="0"/>
            <a:alphaOff val="0"/>
          </a:schemeClr>
        </a:solidFill>
        <a:ln w="15875" cap="rnd" cmpd="sng" algn="ctr">
          <a:solidFill>
            <a:schemeClr val="accent6">
              <a:shade val="80000"/>
              <a:hueOff val="-239421"/>
              <a:satOff val="9571"/>
              <a:lumOff val="2104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F2666-B214-40A2-9145-4CB6DD87E872}">
      <dsp:nvSpPr>
        <dsp:cNvPr id="0" name=""/>
        <dsp:cNvSpPr/>
      </dsp:nvSpPr>
      <dsp:spPr>
        <a:xfrm>
          <a:off x="-2995911" y="-460867"/>
          <a:ext cx="3569802" cy="3569802"/>
        </a:xfrm>
        <a:prstGeom prst="blockArc">
          <a:avLst>
            <a:gd name="adj1" fmla="val 18900000"/>
            <a:gd name="adj2" fmla="val 2700000"/>
            <a:gd name="adj3" fmla="val 605"/>
          </a:avLst>
        </a:prstGeom>
        <a:noFill/>
        <a:ln w="15875" cap="rnd"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3ABA99-0368-4897-9689-4EA88AA2575C}">
      <dsp:nvSpPr>
        <dsp:cNvPr id="0" name=""/>
        <dsp:cNvSpPr/>
      </dsp:nvSpPr>
      <dsp:spPr>
        <a:xfrm>
          <a:off x="360662" y="264806"/>
          <a:ext cx="3641285" cy="529613"/>
        </a:xfrm>
        <a:prstGeom prst="rect">
          <a:avLst/>
        </a:prstGeom>
        <a:solidFill>
          <a:schemeClr val="accent5">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381" tIns="38100" rIns="38100" bIns="38100" numCol="1" spcCol="1270" anchor="ctr" anchorCtr="0">
          <a:noAutofit/>
        </a:bodyPr>
        <a:lstStyle/>
        <a:p>
          <a:pPr lvl="0" algn="l" defTabSz="666750">
            <a:lnSpc>
              <a:spcPct val="90000"/>
            </a:lnSpc>
            <a:spcBef>
              <a:spcPct val="0"/>
            </a:spcBef>
            <a:spcAft>
              <a:spcPct val="35000"/>
            </a:spcAft>
          </a:pPr>
          <a:r>
            <a:rPr lang="tr-TR" sz="1500" kern="1200" dirty="0" smtClean="0"/>
            <a:t>Olumsuz benlik algısı, öz-güven yetersizliği </a:t>
          </a:r>
          <a:endParaRPr lang="tr-TR" sz="1500" kern="1200" dirty="0"/>
        </a:p>
      </dsp:txBody>
      <dsp:txXfrm>
        <a:off x="360662" y="264806"/>
        <a:ext cx="3641285" cy="529613"/>
      </dsp:txXfrm>
    </dsp:sp>
    <dsp:sp modelId="{92D8BB4E-AADE-425E-973A-F87F3EAE1650}">
      <dsp:nvSpPr>
        <dsp:cNvPr id="0" name=""/>
        <dsp:cNvSpPr/>
      </dsp:nvSpPr>
      <dsp:spPr>
        <a:xfrm>
          <a:off x="36726" y="198605"/>
          <a:ext cx="662016" cy="662016"/>
        </a:xfrm>
        <a:prstGeom prst="ellipse">
          <a:avLst/>
        </a:prstGeom>
        <a:solidFill>
          <a:schemeClr val="lt1">
            <a:hueOff val="0"/>
            <a:satOff val="0"/>
            <a:lumOff val="0"/>
            <a:alphaOff val="0"/>
          </a:schemeClr>
        </a:solidFill>
        <a:ln w="15875"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15E052-A042-4385-AF8B-62BF3086BC3A}">
      <dsp:nvSpPr>
        <dsp:cNvPr id="0" name=""/>
        <dsp:cNvSpPr/>
      </dsp:nvSpPr>
      <dsp:spPr>
        <a:xfrm>
          <a:off x="560249" y="1059226"/>
          <a:ext cx="3434625" cy="529613"/>
        </a:xfrm>
        <a:prstGeom prst="rect">
          <a:avLst/>
        </a:prstGeom>
        <a:solidFill>
          <a:schemeClr val="accent5">
            <a:shade val="80000"/>
            <a:hueOff val="182073"/>
            <a:satOff val="1954"/>
            <a:lumOff val="1260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381" tIns="38100" rIns="38100" bIns="38100" numCol="1" spcCol="1270" anchor="ctr" anchorCtr="0">
          <a:noAutofit/>
        </a:bodyPr>
        <a:lstStyle/>
        <a:p>
          <a:pPr lvl="0" algn="l" defTabSz="666750">
            <a:lnSpc>
              <a:spcPct val="90000"/>
            </a:lnSpc>
            <a:spcBef>
              <a:spcPct val="0"/>
            </a:spcBef>
            <a:spcAft>
              <a:spcPct val="35000"/>
            </a:spcAft>
          </a:pPr>
          <a:r>
            <a:rPr lang="tr-TR" sz="1500" kern="1200" dirty="0" smtClean="0"/>
            <a:t>Baş etme becerilerinde gerileme </a:t>
          </a:r>
          <a:endParaRPr lang="tr-TR" sz="1500" kern="1200" dirty="0"/>
        </a:p>
      </dsp:txBody>
      <dsp:txXfrm>
        <a:off x="560249" y="1059226"/>
        <a:ext cx="3434625" cy="529613"/>
      </dsp:txXfrm>
    </dsp:sp>
    <dsp:sp modelId="{C845AE64-8385-4E55-9888-7ADC46137DE9}">
      <dsp:nvSpPr>
        <dsp:cNvPr id="0" name=""/>
        <dsp:cNvSpPr/>
      </dsp:nvSpPr>
      <dsp:spPr>
        <a:xfrm>
          <a:off x="229241" y="993025"/>
          <a:ext cx="662016" cy="662016"/>
        </a:xfrm>
        <a:prstGeom prst="ellipse">
          <a:avLst/>
        </a:prstGeom>
        <a:solidFill>
          <a:schemeClr val="lt1">
            <a:hueOff val="0"/>
            <a:satOff val="0"/>
            <a:lumOff val="0"/>
            <a:alphaOff val="0"/>
          </a:schemeClr>
        </a:solidFill>
        <a:ln w="15875" cap="rnd" cmpd="sng" algn="ctr">
          <a:solidFill>
            <a:schemeClr val="accent5">
              <a:shade val="80000"/>
              <a:hueOff val="182073"/>
              <a:satOff val="1954"/>
              <a:lumOff val="12607"/>
              <a:alphaOff val="0"/>
            </a:schemeClr>
          </a:solidFill>
          <a:prstDash val="solid"/>
        </a:ln>
        <a:effectLst/>
      </dsp:spPr>
      <dsp:style>
        <a:lnRef idx="2">
          <a:scrgbClr r="0" g="0" b="0"/>
        </a:lnRef>
        <a:fillRef idx="1">
          <a:scrgbClr r="0" g="0" b="0"/>
        </a:fillRef>
        <a:effectRef idx="0">
          <a:scrgbClr r="0" g="0" b="0"/>
        </a:effectRef>
        <a:fontRef idx="minor"/>
      </dsp:style>
    </dsp:sp>
    <dsp:sp modelId="{164AB87C-75FA-4EDB-A0B1-0FA74321F87E}">
      <dsp:nvSpPr>
        <dsp:cNvPr id="0" name=""/>
        <dsp:cNvSpPr/>
      </dsp:nvSpPr>
      <dsp:spPr>
        <a:xfrm>
          <a:off x="367735" y="1853646"/>
          <a:ext cx="3627139" cy="529613"/>
        </a:xfrm>
        <a:prstGeom prst="rect">
          <a:avLst/>
        </a:prstGeom>
        <a:solidFill>
          <a:schemeClr val="accent5">
            <a:shade val="80000"/>
            <a:hueOff val="364146"/>
            <a:satOff val="3907"/>
            <a:lumOff val="2521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381" tIns="38100" rIns="38100" bIns="381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500" kern="1200" dirty="0" smtClean="0"/>
            <a:t>Öğrenme potansiyelinde düşüş </a:t>
          </a:r>
        </a:p>
        <a:p>
          <a:pPr lvl="0" algn="l" defTabSz="1422400">
            <a:lnSpc>
              <a:spcPct val="90000"/>
            </a:lnSpc>
            <a:spcBef>
              <a:spcPct val="0"/>
            </a:spcBef>
            <a:spcAft>
              <a:spcPct val="35000"/>
            </a:spcAft>
          </a:pPr>
          <a:endParaRPr lang="tr-TR" sz="1500" kern="1200" dirty="0"/>
        </a:p>
      </dsp:txBody>
      <dsp:txXfrm>
        <a:off x="367735" y="1853646"/>
        <a:ext cx="3627139" cy="529613"/>
      </dsp:txXfrm>
    </dsp:sp>
    <dsp:sp modelId="{9ABEB0A6-CBF8-4FE5-8903-12F1BC7811EE}">
      <dsp:nvSpPr>
        <dsp:cNvPr id="0" name=""/>
        <dsp:cNvSpPr/>
      </dsp:nvSpPr>
      <dsp:spPr>
        <a:xfrm>
          <a:off x="36726" y="1787445"/>
          <a:ext cx="662016" cy="662016"/>
        </a:xfrm>
        <a:prstGeom prst="ellipse">
          <a:avLst/>
        </a:prstGeom>
        <a:solidFill>
          <a:schemeClr val="lt1">
            <a:hueOff val="0"/>
            <a:satOff val="0"/>
            <a:lumOff val="0"/>
            <a:alphaOff val="0"/>
          </a:schemeClr>
        </a:solidFill>
        <a:ln w="15875" cap="rnd" cmpd="sng" algn="ctr">
          <a:solidFill>
            <a:schemeClr val="accent5">
              <a:shade val="80000"/>
              <a:hueOff val="364146"/>
              <a:satOff val="3907"/>
              <a:lumOff val="25213"/>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5F1EB-545C-4D91-BA8F-9C7C06DB4E3D}">
      <dsp:nvSpPr>
        <dsp:cNvPr id="0" name=""/>
        <dsp:cNvSpPr/>
      </dsp:nvSpPr>
      <dsp:spPr>
        <a:xfrm rot="16200000">
          <a:off x="323416" y="-323416"/>
          <a:ext cx="1560489" cy="2207322"/>
        </a:xfrm>
        <a:prstGeom prst="round1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200" kern="1200" dirty="0" smtClean="0"/>
            <a:t>Olayla ilgili sohbetler </a:t>
          </a:r>
        </a:p>
        <a:p>
          <a:pPr lvl="0" algn="ctr" defTabSz="1022350">
            <a:lnSpc>
              <a:spcPct val="90000"/>
            </a:lnSpc>
            <a:spcBef>
              <a:spcPct val="0"/>
            </a:spcBef>
            <a:spcAft>
              <a:spcPct val="35000"/>
            </a:spcAft>
          </a:pPr>
          <a:endParaRPr lang="tr-TR" sz="1200" kern="1200" dirty="0"/>
        </a:p>
      </dsp:txBody>
      <dsp:txXfrm rot="5400000">
        <a:off x="0" y="0"/>
        <a:ext cx="2207322" cy="1170367"/>
      </dsp:txXfrm>
    </dsp:sp>
    <dsp:sp modelId="{68F4AD9F-CB33-49C6-96BF-1419B504FBAC}">
      <dsp:nvSpPr>
        <dsp:cNvPr id="0" name=""/>
        <dsp:cNvSpPr/>
      </dsp:nvSpPr>
      <dsp:spPr>
        <a:xfrm>
          <a:off x="2207322" y="0"/>
          <a:ext cx="2207322" cy="1560489"/>
        </a:xfrm>
        <a:prstGeom prst="round1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tr-TR" sz="1200" kern="1200" dirty="0" smtClean="0"/>
            <a:t>• Olaya eşlik eden uyaranlar (görsel, işitsel, koku, </a:t>
          </a:r>
          <a:r>
            <a:rPr lang="tr-TR" sz="1200" kern="1200" dirty="0" err="1" smtClean="0"/>
            <a:t>dokunma,tat</a:t>
          </a:r>
          <a:r>
            <a:rPr lang="tr-TR" sz="1200" kern="1200" dirty="0" smtClean="0"/>
            <a:t>)</a:t>
          </a:r>
          <a:endParaRPr lang="tr-TR" sz="1200" kern="1200" dirty="0"/>
        </a:p>
      </dsp:txBody>
      <dsp:txXfrm>
        <a:off x="2207322" y="0"/>
        <a:ext cx="2207322" cy="1170367"/>
      </dsp:txXfrm>
    </dsp:sp>
    <dsp:sp modelId="{44BA312F-A8EC-4CBE-A1EE-BD55D779A88F}">
      <dsp:nvSpPr>
        <dsp:cNvPr id="0" name=""/>
        <dsp:cNvSpPr/>
      </dsp:nvSpPr>
      <dsp:spPr>
        <a:xfrm rot="10800000">
          <a:off x="0" y="1560489"/>
          <a:ext cx="2207322" cy="1560489"/>
        </a:xfrm>
        <a:prstGeom prst="round1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200" kern="1200" dirty="0" smtClean="0"/>
            <a:t>Yeni Kriz Durumları</a:t>
          </a:r>
        </a:p>
        <a:p>
          <a:pPr marL="0" marR="0" lvl="0" indent="0" algn="ctr" defTabSz="914400" eaLnBrk="1" fontAlgn="auto" latinLnBrk="0" hangingPunct="1">
            <a:lnSpc>
              <a:spcPct val="100000"/>
            </a:lnSpc>
            <a:spcBef>
              <a:spcPct val="0"/>
            </a:spcBef>
            <a:spcAft>
              <a:spcPts val="0"/>
            </a:spcAft>
            <a:buClrTx/>
            <a:buSzTx/>
            <a:buFontTx/>
            <a:buNone/>
            <a:tabLst/>
            <a:defRPr/>
          </a:pPr>
          <a:r>
            <a:rPr lang="tr-TR" sz="1200" kern="1200" dirty="0" smtClean="0"/>
            <a:t>Sembolik uyaranlar</a:t>
          </a:r>
          <a:endParaRPr lang="tr-TR" sz="1200" kern="1200" dirty="0"/>
        </a:p>
      </dsp:txBody>
      <dsp:txXfrm rot="10800000">
        <a:off x="0" y="1950611"/>
        <a:ext cx="2207322" cy="1170367"/>
      </dsp:txXfrm>
    </dsp:sp>
    <dsp:sp modelId="{A1DC75B7-51E9-46F8-99F0-C66451E00B30}">
      <dsp:nvSpPr>
        <dsp:cNvPr id="0" name=""/>
        <dsp:cNvSpPr/>
      </dsp:nvSpPr>
      <dsp:spPr>
        <a:xfrm rot="5400000">
          <a:off x="2530739" y="1237072"/>
          <a:ext cx="1560489" cy="2207322"/>
        </a:xfrm>
        <a:prstGeom prst="round1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200" kern="1200" dirty="0" smtClean="0"/>
            <a:t>Tatiller, sezonluk durumlar </a:t>
          </a:r>
        </a:p>
        <a:p>
          <a:pPr lvl="0" algn="ctr" defTabSz="1022350">
            <a:lnSpc>
              <a:spcPct val="90000"/>
            </a:lnSpc>
            <a:spcBef>
              <a:spcPct val="0"/>
            </a:spcBef>
            <a:spcAft>
              <a:spcPct val="35000"/>
            </a:spcAft>
          </a:pPr>
          <a:r>
            <a:rPr lang="tr-TR" sz="1200" kern="1200" dirty="0" smtClean="0"/>
            <a:t>Döngüsel hatırlatıcılar - önemli günler</a:t>
          </a:r>
          <a:endParaRPr lang="tr-TR" sz="1200" kern="1200" dirty="0"/>
        </a:p>
      </dsp:txBody>
      <dsp:txXfrm rot="-5400000">
        <a:off x="2207323" y="1950611"/>
        <a:ext cx="2207322" cy="1170367"/>
      </dsp:txXfrm>
    </dsp:sp>
    <dsp:sp modelId="{7186689A-8948-4BC6-9B63-3B6C60F41135}">
      <dsp:nvSpPr>
        <dsp:cNvPr id="0" name=""/>
        <dsp:cNvSpPr/>
      </dsp:nvSpPr>
      <dsp:spPr>
        <a:xfrm>
          <a:off x="1545125" y="1170367"/>
          <a:ext cx="1324393" cy="780244"/>
        </a:xfrm>
        <a:prstGeom prst="roundRect">
          <a:avLst/>
        </a:prstGeom>
        <a:solidFill>
          <a:schemeClr val="accent2">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DIŞSAL HATIRLATICILAR</a:t>
          </a:r>
          <a:endParaRPr lang="tr-TR" sz="1200" kern="1200" dirty="0"/>
        </a:p>
      </dsp:txBody>
      <dsp:txXfrm>
        <a:off x="1583213" y="1208455"/>
        <a:ext cx="1248217" cy="7040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5F1EB-545C-4D91-BA8F-9C7C06DB4E3D}">
      <dsp:nvSpPr>
        <dsp:cNvPr id="0" name=""/>
        <dsp:cNvSpPr/>
      </dsp:nvSpPr>
      <dsp:spPr>
        <a:xfrm rot="16200000">
          <a:off x="375681" y="-375681"/>
          <a:ext cx="1547611" cy="2298973"/>
        </a:xfrm>
        <a:prstGeom prst="round1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marR="0" lvl="0" indent="0" algn="ctr" defTabSz="1022350" eaLnBrk="1" fontAlgn="auto" latinLnBrk="0" hangingPunct="1">
            <a:lnSpc>
              <a:spcPct val="90000"/>
            </a:lnSpc>
            <a:spcBef>
              <a:spcPct val="0"/>
            </a:spcBef>
            <a:spcAft>
              <a:spcPct val="35000"/>
            </a:spcAft>
            <a:buClrTx/>
            <a:buSzTx/>
            <a:buFontTx/>
            <a:buNone/>
            <a:tabLst/>
            <a:defRPr/>
          </a:pPr>
          <a:r>
            <a:rPr lang="tr-TR" sz="1300" kern="1200" dirty="0" smtClean="0"/>
            <a:t>Tekrarlanan düşünceler </a:t>
          </a:r>
        </a:p>
        <a:p>
          <a:pPr lvl="0" algn="ctr" defTabSz="1022350">
            <a:lnSpc>
              <a:spcPct val="90000"/>
            </a:lnSpc>
            <a:spcBef>
              <a:spcPct val="0"/>
            </a:spcBef>
            <a:spcAft>
              <a:spcPct val="35000"/>
            </a:spcAft>
          </a:pPr>
          <a:endParaRPr lang="tr-TR" sz="1300" kern="1200" dirty="0"/>
        </a:p>
      </dsp:txBody>
      <dsp:txXfrm rot="5400000">
        <a:off x="0" y="0"/>
        <a:ext cx="2298973" cy="1160708"/>
      </dsp:txXfrm>
    </dsp:sp>
    <dsp:sp modelId="{68F4AD9F-CB33-49C6-96BF-1419B504FBAC}">
      <dsp:nvSpPr>
        <dsp:cNvPr id="0" name=""/>
        <dsp:cNvSpPr/>
      </dsp:nvSpPr>
      <dsp:spPr>
        <a:xfrm>
          <a:off x="2298973" y="0"/>
          <a:ext cx="2298973" cy="1547611"/>
        </a:xfrm>
        <a:prstGeom prst="round1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300" kern="1200" dirty="0" smtClean="0"/>
            <a:t>Davetsiz anılar </a:t>
          </a:r>
        </a:p>
        <a:p>
          <a:pPr lvl="0" algn="ctr" defTabSz="711200">
            <a:lnSpc>
              <a:spcPct val="90000"/>
            </a:lnSpc>
            <a:spcBef>
              <a:spcPct val="0"/>
            </a:spcBef>
            <a:spcAft>
              <a:spcPct val="35000"/>
            </a:spcAft>
          </a:pPr>
          <a:endParaRPr lang="tr-TR" sz="1300" kern="1200" dirty="0"/>
        </a:p>
      </dsp:txBody>
      <dsp:txXfrm>
        <a:off x="2298973" y="0"/>
        <a:ext cx="2298973" cy="1160708"/>
      </dsp:txXfrm>
    </dsp:sp>
    <dsp:sp modelId="{44BA312F-A8EC-4CBE-A1EE-BD55D779A88F}">
      <dsp:nvSpPr>
        <dsp:cNvPr id="0" name=""/>
        <dsp:cNvSpPr/>
      </dsp:nvSpPr>
      <dsp:spPr>
        <a:xfrm rot="10800000">
          <a:off x="0" y="1547611"/>
          <a:ext cx="2298973" cy="1547611"/>
        </a:xfrm>
        <a:prstGeom prst="round1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300" kern="1200" dirty="0" smtClean="0"/>
            <a:t>Tekrarlayan fanteziler </a:t>
          </a:r>
        </a:p>
        <a:p>
          <a:pPr marL="0" marR="0" lvl="0" indent="0" algn="ctr" defTabSz="914400" eaLnBrk="1" fontAlgn="auto" latinLnBrk="0" hangingPunct="1">
            <a:lnSpc>
              <a:spcPct val="100000"/>
            </a:lnSpc>
            <a:spcBef>
              <a:spcPct val="0"/>
            </a:spcBef>
            <a:spcAft>
              <a:spcPts val="0"/>
            </a:spcAft>
            <a:buClrTx/>
            <a:buSzTx/>
            <a:buFontTx/>
            <a:buNone/>
            <a:tabLst/>
            <a:defRPr/>
          </a:pPr>
          <a:endParaRPr lang="tr-TR" sz="1300" kern="1200" dirty="0"/>
        </a:p>
      </dsp:txBody>
      <dsp:txXfrm rot="10800000">
        <a:off x="0" y="1934513"/>
        <a:ext cx="2298973" cy="1160708"/>
      </dsp:txXfrm>
    </dsp:sp>
    <dsp:sp modelId="{A1DC75B7-51E9-46F8-99F0-C66451E00B30}">
      <dsp:nvSpPr>
        <dsp:cNvPr id="0" name=""/>
        <dsp:cNvSpPr/>
      </dsp:nvSpPr>
      <dsp:spPr>
        <a:xfrm rot="5400000">
          <a:off x="2674654" y="1171929"/>
          <a:ext cx="1547611" cy="2298973"/>
        </a:xfrm>
        <a:prstGeom prst="round1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300" kern="1200" dirty="0" smtClean="0"/>
            <a:t>Bedensel duyumlar, beden pozisyonları</a:t>
          </a:r>
        </a:p>
        <a:p>
          <a:pPr marL="0" marR="0" lvl="0" indent="0" algn="ctr" defTabSz="914400" eaLnBrk="1" fontAlgn="auto" latinLnBrk="0" hangingPunct="1">
            <a:lnSpc>
              <a:spcPct val="100000"/>
            </a:lnSpc>
            <a:spcBef>
              <a:spcPct val="0"/>
            </a:spcBef>
            <a:spcAft>
              <a:spcPts val="0"/>
            </a:spcAft>
            <a:buClrTx/>
            <a:buSzTx/>
            <a:buFontTx/>
            <a:buNone/>
            <a:tabLst/>
            <a:defRPr/>
          </a:pPr>
          <a:endParaRPr lang="tr-TR" sz="1300" kern="1200" dirty="0"/>
        </a:p>
      </dsp:txBody>
      <dsp:txXfrm rot="-5400000">
        <a:off x="2298974" y="1934513"/>
        <a:ext cx="2298973" cy="1160708"/>
      </dsp:txXfrm>
    </dsp:sp>
    <dsp:sp modelId="{7186689A-8948-4BC6-9B63-3B6C60F41135}">
      <dsp:nvSpPr>
        <dsp:cNvPr id="0" name=""/>
        <dsp:cNvSpPr/>
      </dsp:nvSpPr>
      <dsp:spPr>
        <a:xfrm>
          <a:off x="1609281" y="1160708"/>
          <a:ext cx="1379384" cy="773805"/>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smtClean="0"/>
            <a:t>İÇSEL HATIRLATICILAR</a:t>
          </a:r>
          <a:endParaRPr lang="tr-TR" sz="1300" kern="1200" dirty="0"/>
        </a:p>
      </dsp:txBody>
      <dsp:txXfrm>
        <a:off x="1647055" y="1198482"/>
        <a:ext cx="1303836" cy="698257"/>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31793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E5789C8-14BE-428F-BF5C-7E2559CAC27F}" type="datetimeFigureOut">
              <a:rPr lang="tr-TR" smtClean="0"/>
              <a:t>18.11.2019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306752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820254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3571873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2190686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4071038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4152553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430522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403887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3838421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E5789C8-14BE-428F-BF5C-7E2559CAC27F}" type="datetimeFigureOut">
              <a:rPr lang="tr-TR" smtClean="0"/>
              <a:t>18.11.2019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379341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E5789C8-14BE-428F-BF5C-7E2559CAC27F}" type="datetimeFigureOut">
              <a:rPr lang="tr-TR" smtClean="0"/>
              <a:t>18.11.2019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137844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E5789C8-14BE-428F-BF5C-7E2559CAC27F}" type="datetimeFigureOut">
              <a:rPr lang="tr-TR" smtClean="0"/>
              <a:t>18.11.2019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398888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E5789C8-14BE-428F-BF5C-7E2559CAC27F}" type="datetimeFigureOut">
              <a:rPr lang="tr-TR" smtClean="0"/>
              <a:t>18.11.2019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78059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789C8-14BE-428F-BF5C-7E2559CAC27F}" type="datetimeFigureOut">
              <a:rPr lang="tr-TR" smtClean="0"/>
              <a:t>18.11.2019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741759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E5789C8-14BE-428F-BF5C-7E2559CAC27F}" type="datetimeFigureOut">
              <a:rPr lang="tr-TR" smtClean="0"/>
              <a:t>18.11.2019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413726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E5789C8-14BE-428F-BF5C-7E2559CAC27F}" type="datetimeFigureOut">
              <a:rPr lang="tr-TR" smtClean="0"/>
              <a:t>18.11.2019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EE16B2A-20AD-41EE-B163-DAE11C43B8BF}" type="slidenum">
              <a:rPr lang="tr-TR" smtClean="0"/>
              <a:t>‹#›</a:t>
            </a:fld>
            <a:endParaRPr lang="tr-TR"/>
          </a:p>
        </p:txBody>
      </p:sp>
    </p:spTree>
    <p:extLst>
      <p:ext uri="{BB962C8B-B14F-4D97-AF65-F5344CB8AC3E}">
        <p14:creationId xmlns:p14="http://schemas.microsoft.com/office/powerpoint/2010/main" val="3350956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E5789C8-14BE-428F-BF5C-7E2559CAC27F}" type="datetimeFigureOut">
              <a:rPr lang="tr-TR" smtClean="0"/>
              <a:t>18.11.2019</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EE16B2A-20AD-41EE-B163-DAE11C43B8BF}" type="slidenum">
              <a:rPr lang="tr-TR" smtClean="0"/>
              <a:t>‹#›</a:t>
            </a:fld>
            <a:endParaRPr lang="tr-TR"/>
          </a:p>
        </p:txBody>
      </p:sp>
    </p:spTree>
    <p:extLst>
      <p:ext uri="{BB962C8B-B14F-4D97-AF65-F5344CB8AC3E}">
        <p14:creationId xmlns:p14="http://schemas.microsoft.com/office/powerpoint/2010/main" val="1597206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59478"/>
            <a:ext cx="9144000" cy="2387600"/>
          </a:xfrm>
        </p:spPr>
        <p:txBody>
          <a:bodyPr/>
          <a:lstStyle/>
          <a:p>
            <a:r>
              <a:rPr lang="tr-TR" b="1" dirty="0" smtClean="0">
                <a:solidFill>
                  <a:schemeClr val="accent1">
                    <a:lumMod val="75000"/>
                  </a:schemeClr>
                </a:solidFill>
              </a:rPr>
              <a:t>TRAVMA</a:t>
            </a:r>
            <a:endParaRPr lang="tr-TR" b="1" dirty="0">
              <a:solidFill>
                <a:schemeClr val="accent1">
                  <a:lumMod val="75000"/>
                </a:schemeClr>
              </a:solidFill>
            </a:endParaRPr>
          </a:p>
        </p:txBody>
      </p:sp>
      <p:sp>
        <p:nvSpPr>
          <p:cNvPr id="3" name="Alt Başlık 2"/>
          <p:cNvSpPr>
            <a:spLocks noGrp="1"/>
          </p:cNvSpPr>
          <p:nvPr>
            <p:ph type="subTitle" idx="1"/>
          </p:nvPr>
        </p:nvSpPr>
        <p:spPr>
          <a:xfrm>
            <a:off x="4618408" y="5522199"/>
            <a:ext cx="6987645" cy="1388534"/>
          </a:xfrm>
        </p:spPr>
        <p:txBody>
          <a:bodyPr/>
          <a:lstStyle/>
          <a:p>
            <a:r>
              <a:rPr lang="tr-TR" dirty="0" smtClean="0">
                <a:solidFill>
                  <a:schemeClr val="accent1">
                    <a:lumMod val="75000"/>
                  </a:schemeClr>
                </a:solidFill>
              </a:rPr>
              <a:t>PSİKOSOSYAL ÖNLEYİCİ DESTEK PROGRAMI</a:t>
            </a:r>
            <a:endParaRPr lang="tr-TR" dirty="0">
              <a:solidFill>
                <a:schemeClr val="accent1">
                  <a:lumMod val="75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1897" y="2784476"/>
            <a:ext cx="5191125" cy="2600325"/>
          </a:xfrm>
          <a:prstGeom prst="rect">
            <a:avLst/>
          </a:prstGeom>
        </p:spPr>
      </p:pic>
    </p:spTree>
    <p:extLst>
      <p:ext uri="{BB962C8B-B14F-4D97-AF65-F5344CB8AC3E}">
        <p14:creationId xmlns:p14="http://schemas.microsoft.com/office/powerpoint/2010/main" val="2205716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chemeClr val="accent1">
                    <a:lumMod val="75000"/>
                  </a:schemeClr>
                </a:solidFill>
              </a:rPr>
              <a:t>TRAVMATİK OLAY SONRASI TEPKİLER</a:t>
            </a:r>
            <a:endParaRPr lang="tr-TR" b="1" dirty="0">
              <a:solidFill>
                <a:schemeClr val="accent1">
                  <a:lumMod val="75000"/>
                </a:schemeClr>
              </a:solidFill>
            </a:endParaRPr>
          </a:p>
        </p:txBody>
      </p:sp>
      <p:sp>
        <p:nvSpPr>
          <p:cNvPr id="3" name="İçerik Yer Tutucusu 2"/>
          <p:cNvSpPr>
            <a:spLocks noGrp="1"/>
          </p:cNvSpPr>
          <p:nvPr>
            <p:ph idx="1"/>
          </p:nvPr>
        </p:nvSpPr>
        <p:spPr/>
        <p:txBody>
          <a:bodyPr>
            <a:normAutofit/>
          </a:bodyPr>
          <a:lstStyle/>
          <a:p>
            <a:endParaRPr lang="tr-TR" dirty="0"/>
          </a:p>
        </p:txBody>
      </p:sp>
      <p:graphicFrame>
        <p:nvGraphicFramePr>
          <p:cNvPr id="4" name="Diyagram 3"/>
          <p:cNvGraphicFramePr/>
          <p:nvPr>
            <p:extLst>
              <p:ext uri="{D42A27DB-BD31-4B8C-83A1-F6EECF244321}">
                <p14:modId xmlns:p14="http://schemas.microsoft.com/office/powerpoint/2010/main" val="2174834330"/>
              </p:ext>
            </p:extLst>
          </p:nvPr>
        </p:nvGraphicFramePr>
        <p:xfrm>
          <a:off x="7492644" y="2073499"/>
          <a:ext cx="4819560" cy="353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3899570563"/>
              </p:ext>
            </p:extLst>
          </p:nvPr>
        </p:nvGraphicFramePr>
        <p:xfrm>
          <a:off x="528033" y="2231862"/>
          <a:ext cx="5009882" cy="364949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yagram 5"/>
          <p:cNvGraphicFramePr/>
          <p:nvPr>
            <p:extLst>
              <p:ext uri="{D42A27DB-BD31-4B8C-83A1-F6EECF244321}">
                <p14:modId xmlns:p14="http://schemas.microsoft.com/office/powerpoint/2010/main" val="3943137373"/>
              </p:ext>
            </p:extLst>
          </p:nvPr>
        </p:nvGraphicFramePr>
        <p:xfrm>
          <a:off x="4275785" y="2611249"/>
          <a:ext cx="4674358" cy="323569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952411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88863" y="108666"/>
            <a:ext cx="8252117" cy="1086714"/>
          </a:xfrm>
        </p:spPr>
        <p:txBody>
          <a:bodyPr>
            <a:normAutofit fontScale="90000"/>
          </a:bodyPr>
          <a:lstStyle/>
          <a:p>
            <a:pPr algn="ctr"/>
            <a:r>
              <a:rPr lang="tr-TR" b="1" dirty="0" smtClean="0">
                <a:solidFill>
                  <a:schemeClr val="accent1">
                    <a:lumMod val="75000"/>
                  </a:schemeClr>
                </a:solidFill>
              </a:rPr>
              <a:t>TRAVMANIN UZUN DÖNEM ETKİLERİ</a:t>
            </a:r>
            <a:endParaRPr lang="tr-TR" b="1" dirty="0">
              <a:solidFill>
                <a:schemeClr val="accent1">
                  <a:lumMod val="75000"/>
                </a:schemeClr>
              </a:solidFill>
            </a:endParaRPr>
          </a:p>
        </p:txBody>
      </p:sp>
      <p:sp>
        <p:nvSpPr>
          <p:cNvPr id="3" name="İçerik Yer Tutucusu 2"/>
          <p:cNvSpPr>
            <a:spLocks noGrp="1"/>
          </p:cNvSpPr>
          <p:nvPr>
            <p:ph idx="1"/>
          </p:nvPr>
        </p:nvSpPr>
        <p:spPr/>
        <p:txBody>
          <a:bodyPr>
            <a:normAutofit/>
          </a:bodyPr>
          <a:lstStyle/>
          <a:p>
            <a:pPr marL="0" indent="0">
              <a:buNone/>
            </a:pPr>
            <a:endParaRPr lang="tr-TR" dirty="0"/>
          </a:p>
        </p:txBody>
      </p:sp>
      <p:graphicFrame>
        <p:nvGraphicFramePr>
          <p:cNvPr id="4" name="Diyagram 3"/>
          <p:cNvGraphicFramePr/>
          <p:nvPr>
            <p:extLst>
              <p:ext uri="{D42A27DB-BD31-4B8C-83A1-F6EECF244321}">
                <p14:modId xmlns:p14="http://schemas.microsoft.com/office/powerpoint/2010/main" val="673646426"/>
              </p:ext>
            </p:extLst>
          </p:nvPr>
        </p:nvGraphicFramePr>
        <p:xfrm>
          <a:off x="6960315" y="2032238"/>
          <a:ext cx="5244563" cy="34852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1818759791"/>
              </p:ext>
            </p:extLst>
          </p:nvPr>
        </p:nvGraphicFramePr>
        <p:xfrm>
          <a:off x="1612910" y="3541552"/>
          <a:ext cx="5218805" cy="31726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yagram 5"/>
          <p:cNvGraphicFramePr/>
          <p:nvPr>
            <p:extLst>
              <p:ext uri="{D42A27DB-BD31-4B8C-83A1-F6EECF244321}">
                <p14:modId xmlns:p14="http://schemas.microsoft.com/office/powerpoint/2010/main" val="2919736350"/>
              </p:ext>
            </p:extLst>
          </p:nvPr>
        </p:nvGraphicFramePr>
        <p:xfrm>
          <a:off x="1596833" y="1008204"/>
          <a:ext cx="4031235" cy="264806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152179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chemeClr val="accent1">
                    <a:lumMod val="75000"/>
                  </a:schemeClr>
                </a:solidFill>
              </a:rPr>
              <a:t>TRAVMANIN GENEL SONUÇLARI</a:t>
            </a:r>
            <a:endParaRPr lang="tr-TR" b="1" dirty="0">
              <a:solidFill>
                <a:schemeClr val="accent1">
                  <a:lumMod val="75000"/>
                </a:schemeClr>
              </a:solidFill>
            </a:endParaRPr>
          </a:p>
        </p:txBody>
      </p:sp>
      <p:sp>
        <p:nvSpPr>
          <p:cNvPr id="3" name="İçerik Yer Tutucusu 2"/>
          <p:cNvSpPr>
            <a:spLocks noGrp="1"/>
          </p:cNvSpPr>
          <p:nvPr>
            <p:ph idx="1"/>
          </p:nvPr>
        </p:nvSpPr>
        <p:spPr/>
        <p:txBody>
          <a:bodyPr>
            <a:normAutofit lnSpcReduction="10000"/>
          </a:bodyPr>
          <a:lstStyle/>
          <a:p>
            <a:r>
              <a:rPr lang="tr-TR" dirty="0">
                <a:solidFill>
                  <a:schemeClr val="accent1">
                    <a:lumMod val="75000"/>
                  </a:schemeClr>
                </a:solidFill>
              </a:rPr>
              <a:t>1. </a:t>
            </a:r>
            <a:r>
              <a:rPr lang="tr-TR" dirty="0"/>
              <a:t>Hastalık ve ölüm (yaralanma, hastalık, ölüm) </a:t>
            </a:r>
          </a:p>
          <a:p>
            <a:r>
              <a:rPr lang="tr-TR" dirty="0">
                <a:solidFill>
                  <a:schemeClr val="accent1">
                    <a:lumMod val="75000"/>
                  </a:schemeClr>
                </a:solidFill>
              </a:rPr>
              <a:t>2. </a:t>
            </a:r>
            <a:r>
              <a:rPr lang="tr-TR" dirty="0"/>
              <a:t>Maddi kayıplar (zarar, yıkım, ekonomik kayıplar) </a:t>
            </a:r>
          </a:p>
          <a:p>
            <a:r>
              <a:rPr lang="tr-TR" dirty="0">
                <a:solidFill>
                  <a:schemeClr val="accent1">
                    <a:lumMod val="75000"/>
                  </a:schemeClr>
                </a:solidFill>
              </a:rPr>
              <a:t>3. </a:t>
            </a:r>
            <a:r>
              <a:rPr lang="tr-TR" dirty="0"/>
              <a:t>Sosyal aksama/karmaşa (altyapı hasarları, hayatta kalmak gerekli olan kaynakların olmaması, nüfusun yer değiştirmesi) </a:t>
            </a:r>
          </a:p>
          <a:p>
            <a:r>
              <a:rPr lang="tr-TR" dirty="0">
                <a:solidFill>
                  <a:schemeClr val="accent1">
                    <a:lumMod val="75000"/>
                  </a:schemeClr>
                </a:solidFill>
              </a:rPr>
              <a:t>4. </a:t>
            </a:r>
            <a:r>
              <a:rPr lang="tr-TR" dirty="0" err="1"/>
              <a:t>Psikososyal</a:t>
            </a:r>
            <a:r>
              <a:rPr lang="tr-TR" dirty="0"/>
              <a:t> etkiler (stres, zarar veren davranış değişikliği, </a:t>
            </a:r>
            <a:r>
              <a:rPr lang="tr-TR" dirty="0" err="1"/>
              <a:t>psikopataoloji</a:t>
            </a:r>
            <a:r>
              <a:rPr lang="tr-TR" dirty="0"/>
              <a:t>, kayıp, yas) </a:t>
            </a:r>
          </a:p>
          <a:p>
            <a:r>
              <a:rPr lang="tr-TR" dirty="0">
                <a:solidFill>
                  <a:schemeClr val="accent1">
                    <a:lumMod val="75000"/>
                  </a:schemeClr>
                </a:solidFill>
              </a:rPr>
              <a:t>5</a:t>
            </a:r>
            <a:r>
              <a:rPr lang="tr-TR" dirty="0"/>
              <a:t>. </a:t>
            </a:r>
            <a:r>
              <a:rPr lang="tr-TR" dirty="0" err="1"/>
              <a:t>Sosyoekolojik</a:t>
            </a:r>
            <a:r>
              <a:rPr lang="tr-TR" dirty="0"/>
              <a:t> ve kültürel etkiler</a:t>
            </a:r>
          </a:p>
        </p:txBody>
      </p:sp>
    </p:spTree>
    <p:extLst>
      <p:ext uri="{BB962C8B-B14F-4D97-AF65-F5344CB8AC3E}">
        <p14:creationId xmlns:p14="http://schemas.microsoft.com/office/powerpoint/2010/main" val="2158494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2442" y="0"/>
            <a:ext cx="10515600" cy="1325563"/>
          </a:xfrm>
        </p:spPr>
        <p:txBody>
          <a:bodyPr/>
          <a:lstStyle/>
          <a:p>
            <a:pPr algn="ctr"/>
            <a:r>
              <a:rPr lang="tr-TR" dirty="0" smtClean="0">
                <a:solidFill>
                  <a:schemeClr val="accent1">
                    <a:lumMod val="75000"/>
                  </a:schemeClr>
                </a:solidFill>
              </a:rPr>
              <a:t>       </a:t>
            </a:r>
            <a:r>
              <a:rPr lang="tr-TR" b="1" dirty="0" smtClean="0">
                <a:solidFill>
                  <a:schemeClr val="accent1">
                    <a:lumMod val="75000"/>
                  </a:schemeClr>
                </a:solidFill>
              </a:rPr>
              <a:t>TRAVMATİK RİSK FAKTÖRLERİ</a:t>
            </a:r>
            <a:endParaRPr lang="tr-TR" b="1" dirty="0">
              <a:solidFill>
                <a:schemeClr val="accent1">
                  <a:lumMod val="75000"/>
                </a:schemeClr>
              </a:solidFill>
            </a:endParaRPr>
          </a:p>
        </p:txBody>
      </p:sp>
      <p:pic>
        <p:nvPicPr>
          <p:cNvPr id="4" name="İçerik Yer Tutucusu 3"/>
          <p:cNvPicPr>
            <a:picLocks noGrp="1" noChangeAspect="1"/>
          </p:cNvPicPr>
          <p:nvPr>
            <p:ph idx="1"/>
          </p:nvPr>
        </p:nvPicPr>
        <p:blipFill rotWithShape="1">
          <a:blip r:embed="rId2"/>
          <a:srcRect l="31307" t="18128" r="29921" b="10543"/>
          <a:stretch/>
        </p:blipFill>
        <p:spPr>
          <a:xfrm>
            <a:off x="2768959" y="978796"/>
            <a:ext cx="7405352" cy="5698902"/>
          </a:xfrm>
          <a:prstGeom prst="rect">
            <a:avLst/>
          </a:prstGeom>
        </p:spPr>
      </p:pic>
    </p:spTree>
    <p:extLst>
      <p:ext uri="{BB962C8B-B14F-4D97-AF65-F5344CB8AC3E}">
        <p14:creationId xmlns:p14="http://schemas.microsoft.com/office/powerpoint/2010/main" val="3716460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chemeClr val="accent1">
                    <a:lumMod val="75000"/>
                  </a:schemeClr>
                </a:solidFill>
              </a:rPr>
              <a:t>TRAVMATİK HATIRLATICILAR</a:t>
            </a:r>
            <a:endParaRPr lang="tr-TR" b="1" dirty="0">
              <a:solidFill>
                <a:schemeClr val="accent1">
                  <a:lumMod val="75000"/>
                </a:schemeClr>
              </a:solidFill>
            </a:endParaRPr>
          </a:p>
        </p:txBody>
      </p:sp>
      <p:sp>
        <p:nvSpPr>
          <p:cNvPr id="3" name="İçerik Yer Tutucusu 2"/>
          <p:cNvSpPr>
            <a:spLocks noGrp="1"/>
          </p:cNvSpPr>
          <p:nvPr>
            <p:ph idx="1"/>
          </p:nvPr>
        </p:nvSpPr>
        <p:spPr/>
        <p:txBody>
          <a:bodyPr>
            <a:normAutofit/>
          </a:bodyPr>
          <a:lstStyle/>
          <a:p>
            <a:pPr marL="0" indent="0">
              <a:buNone/>
            </a:pPr>
            <a:endParaRPr lang="tr-TR" dirty="0"/>
          </a:p>
        </p:txBody>
      </p:sp>
      <p:graphicFrame>
        <p:nvGraphicFramePr>
          <p:cNvPr id="4" name="Diyagram 3"/>
          <p:cNvGraphicFramePr/>
          <p:nvPr>
            <p:extLst>
              <p:ext uri="{D42A27DB-BD31-4B8C-83A1-F6EECF244321}">
                <p14:modId xmlns:p14="http://schemas.microsoft.com/office/powerpoint/2010/main" val="3446625998"/>
              </p:ext>
            </p:extLst>
          </p:nvPr>
        </p:nvGraphicFramePr>
        <p:xfrm>
          <a:off x="6661185" y="2137893"/>
          <a:ext cx="4414645" cy="3120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1822809977"/>
              </p:ext>
            </p:extLst>
          </p:nvPr>
        </p:nvGraphicFramePr>
        <p:xfrm>
          <a:off x="1484310" y="2137893"/>
          <a:ext cx="4597947" cy="30952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10224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chemeClr val="accent1">
                    <a:lumMod val="75000"/>
                  </a:schemeClr>
                </a:solidFill>
              </a:rPr>
              <a:t>FARKLI YAŞAM EVRELERİ VE TRAVMA</a:t>
            </a:r>
            <a:endParaRPr lang="tr-TR" b="1" dirty="0">
              <a:solidFill>
                <a:schemeClr val="accent1">
                  <a:lumMod val="75000"/>
                </a:schemeClr>
              </a:solidFill>
            </a:endParaRPr>
          </a:p>
        </p:txBody>
      </p:sp>
      <p:sp>
        <p:nvSpPr>
          <p:cNvPr id="3" name="İçerik Yer Tutucusu 2"/>
          <p:cNvSpPr>
            <a:spLocks noGrp="1"/>
          </p:cNvSpPr>
          <p:nvPr>
            <p:ph idx="1"/>
          </p:nvPr>
        </p:nvSpPr>
        <p:spPr>
          <a:xfrm>
            <a:off x="1484311" y="2190480"/>
            <a:ext cx="10018713" cy="3124201"/>
          </a:xfrm>
        </p:spPr>
        <p:txBody>
          <a:bodyPr/>
          <a:lstStyle/>
          <a:p>
            <a:r>
              <a:rPr lang="tr-TR" dirty="0"/>
              <a:t>O</a:t>
            </a:r>
            <a:r>
              <a:rPr lang="tr-TR" dirty="0" smtClean="0"/>
              <a:t>kul </a:t>
            </a:r>
            <a:r>
              <a:rPr lang="tr-TR" dirty="0"/>
              <a:t>öncesi dönemdeki çocuklar duygu durumları arasındaki farkı öğrenirler ve bu durum okul çağına kadar sürer. Ergenlik ve erken yetişkinlik gibi sonraki dönemlerde ise bu duyguları daha iyi anlar, duyguların kökenlerini ve sonuçlarını daha iyi anlamlandırırlar.</a:t>
            </a:r>
          </a:p>
        </p:txBody>
      </p:sp>
    </p:spTree>
    <p:extLst>
      <p:ext uri="{BB962C8B-B14F-4D97-AF65-F5344CB8AC3E}">
        <p14:creationId xmlns:p14="http://schemas.microsoft.com/office/powerpoint/2010/main" val="3593625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09313" y="-61911"/>
            <a:ext cx="10018713" cy="1752599"/>
          </a:xfrm>
        </p:spPr>
        <p:txBody>
          <a:bodyPr/>
          <a:lstStyle/>
          <a:p>
            <a:pPr algn="ctr"/>
            <a:r>
              <a:rPr lang="tr-TR" b="1" dirty="0" smtClean="0">
                <a:solidFill>
                  <a:schemeClr val="accent1">
                    <a:lumMod val="75000"/>
                  </a:schemeClr>
                </a:solidFill>
              </a:rPr>
              <a:t>TRAVMA İLE İLGİLİ ÖNERİLER</a:t>
            </a:r>
            <a:endParaRPr lang="tr-TR" b="1" dirty="0">
              <a:solidFill>
                <a:schemeClr val="accent1">
                  <a:lumMod val="75000"/>
                </a:schemeClr>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79002" y="2112068"/>
            <a:ext cx="2857378" cy="4351338"/>
          </a:xfr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2853" y="2064544"/>
            <a:ext cx="3068006" cy="4446386"/>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67806" y="2345742"/>
            <a:ext cx="3666904" cy="3666904"/>
          </a:xfrm>
          <a:prstGeom prst="rect">
            <a:avLst/>
          </a:prstGeom>
        </p:spPr>
      </p:pic>
    </p:spTree>
    <p:extLst>
      <p:ext uri="{BB962C8B-B14F-4D97-AF65-F5344CB8AC3E}">
        <p14:creationId xmlns:p14="http://schemas.microsoft.com/office/powerpoint/2010/main" val="3204386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70836" y="719100"/>
            <a:ext cx="3481917" cy="4963584"/>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8747" y="719100"/>
            <a:ext cx="3511970" cy="4963584"/>
          </a:xfrm>
          <a:prstGeom prst="rect">
            <a:avLst/>
          </a:prstGeom>
        </p:spPr>
      </p:pic>
    </p:spTree>
    <p:extLst>
      <p:ext uri="{BB962C8B-B14F-4D97-AF65-F5344CB8AC3E}">
        <p14:creationId xmlns:p14="http://schemas.microsoft.com/office/powerpoint/2010/main" val="107727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6000" b="1" dirty="0" smtClean="0">
                <a:solidFill>
                  <a:schemeClr val="accent1">
                    <a:lumMod val="75000"/>
                  </a:schemeClr>
                </a:solidFill>
              </a:rPr>
              <a:t>TRAVMA</a:t>
            </a:r>
            <a:endParaRPr lang="tr-TR" sz="6000" b="1" dirty="0">
              <a:solidFill>
                <a:schemeClr val="accent1">
                  <a:lumMod val="75000"/>
                </a:schemeClr>
              </a:solidFill>
            </a:endParaRPr>
          </a:p>
        </p:txBody>
      </p:sp>
      <p:sp>
        <p:nvSpPr>
          <p:cNvPr id="3" name="İçerik Yer Tutucusu 2"/>
          <p:cNvSpPr>
            <a:spLocks noGrp="1"/>
          </p:cNvSpPr>
          <p:nvPr>
            <p:ph idx="1"/>
          </p:nvPr>
        </p:nvSpPr>
        <p:spPr/>
        <p:txBody>
          <a:bodyPr>
            <a:normAutofit fontScale="92500" lnSpcReduction="10000"/>
          </a:bodyPr>
          <a:lstStyle/>
          <a:p>
            <a:pPr>
              <a:buFont typeface="Wingdings" panose="05000000000000000000" pitchFamily="2" charset="2"/>
              <a:buChar char="ü"/>
            </a:pPr>
            <a:r>
              <a:rPr lang="tr-TR" dirty="0" smtClean="0"/>
              <a:t>Hoş olmayan deneyim, stres yaratıcı </a:t>
            </a:r>
            <a:r>
              <a:rPr lang="tr-TR" dirty="0" err="1" smtClean="0"/>
              <a:t>sarsıtıcı</a:t>
            </a:r>
            <a:r>
              <a:rPr lang="tr-TR" dirty="0" smtClean="0"/>
              <a:t> bir olaya maruz kalma.</a:t>
            </a:r>
          </a:p>
          <a:p>
            <a:pPr>
              <a:buFont typeface="Wingdings" panose="05000000000000000000" pitchFamily="2" charset="2"/>
              <a:buChar char="ü"/>
            </a:pPr>
            <a:r>
              <a:rPr lang="tr-TR" dirty="0" err="1" smtClean="0"/>
              <a:t>Travmatik</a:t>
            </a:r>
            <a:r>
              <a:rPr lang="tr-TR" dirty="0" smtClean="0"/>
              <a:t> </a:t>
            </a:r>
            <a:r>
              <a:rPr lang="tr-TR" dirty="0"/>
              <a:t>olaylar, bir kişinin başa çıkabilme becerisini aşan olağan dışı stres içeren </a:t>
            </a:r>
            <a:r>
              <a:rPr lang="tr-TR" dirty="0" smtClean="0"/>
              <a:t>deneyimlerdir. ( </a:t>
            </a:r>
            <a:r>
              <a:rPr lang="tr-TR" dirty="0" err="1" smtClean="0"/>
              <a:t>Giller</a:t>
            </a:r>
            <a:r>
              <a:rPr lang="tr-TR" dirty="0" smtClean="0"/>
              <a:t>)</a:t>
            </a:r>
          </a:p>
          <a:p>
            <a:pPr>
              <a:buFont typeface="Wingdings" panose="05000000000000000000" pitchFamily="2" charset="2"/>
              <a:buChar char="ü"/>
            </a:pPr>
            <a:r>
              <a:rPr lang="tr-TR" dirty="0"/>
              <a:t>Ona göre bir olayın </a:t>
            </a:r>
            <a:r>
              <a:rPr lang="tr-TR" dirty="0" err="1"/>
              <a:t>travmatik</a:t>
            </a:r>
            <a:r>
              <a:rPr lang="tr-TR" dirty="0"/>
              <a:t> olup olmadığını belirleyen şey, bunu deneyimleyen </a:t>
            </a:r>
            <a:r>
              <a:rPr lang="tr-TR" u="sng" dirty="0">
                <a:solidFill>
                  <a:srgbClr val="FF0000"/>
                </a:solidFill>
              </a:rPr>
              <a:t>kişinin öznel algısıdır. </a:t>
            </a:r>
            <a:endParaRPr lang="tr-TR" u="sng" dirty="0" smtClean="0">
              <a:solidFill>
                <a:srgbClr val="FF0000"/>
              </a:solidFill>
            </a:endParaRPr>
          </a:p>
          <a:p>
            <a:pPr>
              <a:buFont typeface="Wingdings" panose="05000000000000000000" pitchFamily="2" charset="2"/>
              <a:buChar char="ü"/>
            </a:pPr>
            <a:r>
              <a:rPr lang="tr-TR" dirty="0" smtClean="0"/>
              <a:t>Bu </a:t>
            </a:r>
            <a:r>
              <a:rPr lang="tr-TR" dirty="0"/>
              <a:t>bağlamda, kişi kendisini duygusal, zihinsel ve fiziksel olarak bunalmış hissedebilir, bunlara güven kaybı, kapana kısılma hissi, çaresizlik, elem ve kaybetme hissi eşlik edebilir. </a:t>
            </a:r>
          </a:p>
        </p:txBody>
      </p:sp>
    </p:spTree>
    <p:extLst>
      <p:ext uri="{BB962C8B-B14F-4D97-AF65-F5344CB8AC3E}">
        <p14:creationId xmlns:p14="http://schemas.microsoft.com/office/powerpoint/2010/main" val="346918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dirty="0"/>
              <a:t>Dünya Sağlık Örgütü (WHO, 2004) </a:t>
            </a:r>
            <a:r>
              <a:rPr lang="tr-TR" dirty="0" err="1"/>
              <a:t>travmatik</a:t>
            </a:r>
            <a:r>
              <a:rPr lang="tr-TR" dirty="0"/>
              <a:t> yaşantıyı, olağan dışı ruhsal veya fiziksel bir stresörle kısa veya uzun süreli bir karşılaşma </a:t>
            </a:r>
            <a:r>
              <a:rPr lang="tr-TR" dirty="0" smtClean="0"/>
              <a:t>olarak tanımlar.</a:t>
            </a:r>
          </a:p>
        </p:txBody>
      </p:sp>
    </p:spTree>
    <p:extLst>
      <p:ext uri="{BB962C8B-B14F-4D97-AF65-F5344CB8AC3E}">
        <p14:creationId xmlns:p14="http://schemas.microsoft.com/office/powerpoint/2010/main" val="1950513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DSM-V tanı kitapçığında travma; “kişinin gerçek bir ölüm tehdidi alması, ağır yaralanması, fizik bütünlüğünü tehdit eden bir olay yaşaması, başka bir kişinin ölümü, ölüm tehdidi altında kalması, yaralanması ya da fizik bütünlüğünü tehdit eden bir olaya tanıklık etmesi, ailesinden birinin ya da başka bir yakınının beklenmedik ölümü, şiddete maruz kalarak öldürülmesi, ağır yaralanması, ölüm ya da yaralanma tehdidi altında kaldığını öğrenmesi gibi kişinin doğrudan yaşadığı ve bu </a:t>
            </a:r>
            <a:r>
              <a:rPr lang="tr-TR" dirty="0" err="1" smtClean="0"/>
              <a:t>travmatik</a:t>
            </a:r>
            <a:r>
              <a:rPr lang="tr-TR" dirty="0" smtClean="0"/>
              <a:t> olay karşısında kişide dehşet, korku ve çaresizlik duygularının ortaya çıkması durumudur.” </a:t>
            </a:r>
          </a:p>
          <a:p>
            <a:endParaRPr lang="tr-TR" dirty="0"/>
          </a:p>
        </p:txBody>
      </p:sp>
    </p:spTree>
    <p:extLst>
      <p:ext uri="{BB962C8B-B14F-4D97-AF65-F5344CB8AC3E}">
        <p14:creationId xmlns:p14="http://schemas.microsoft.com/office/powerpoint/2010/main" val="313097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chemeClr val="accent1">
                    <a:lumMod val="75000"/>
                  </a:schemeClr>
                </a:solidFill>
              </a:rPr>
              <a:t>TRAVMA TÜRLERİ</a:t>
            </a:r>
            <a:endParaRPr lang="tr-TR" b="1" dirty="0">
              <a:solidFill>
                <a:schemeClr val="accent1">
                  <a:lumMod val="75000"/>
                </a:schemeClr>
              </a:solidFill>
            </a:endParaRPr>
          </a:p>
        </p:txBody>
      </p:sp>
      <p:sp>
        <p:nvSpPr>
          <p:cNvPr id="3" name="İçerik Yer Tutucusu 2"/>
          <p:cNvSpPr>
            <a:spLocks noGrp="1"/>
          </p:cNvSpPr>
          <p:nvPr>
            <p:ph idx="1"/>
          </p:nvPr>
        </p:nvSpPr>
        <p:spPr/>
        <p:txBody>
          <a:bodyPr/>
          <a:lstStyle/>
          <a:p>
            <a:r>
              <a:rPr lang="tr-TR" dirty="0" smtClean="0"/>
              <a:t>1) İnsan eliyle oluşanlar (kasten- kaza)</a:t>
            </a:r>
          </a:p>
          <a:p>
            <a:r>
              <a:rPr lang="tr-TR" dirty="0" smtClean="0"/>
              <a:t>2) Doğal yollarla oluşanlar (Deprem, sel, kasırga, yanardağ patlaması vb.)</a:t>
            </a:r>
          </a:p>
          <a:p>
            <a:pPr marL="0" indent="0">
              <a:buNone/>
            </a:pPr>
            <a:endParaRPr lang="tr-TR" dirty="0"/>
          </a:p>
        </p:txBody>
      </p:sp>
    </p:spTree>
    <p:extLst>
      <p:ext uri="{BB962C8B-B14F-4D97-AF65-F5344CB8AC3E}">
        <p14:creationId xmlns:p14="http://schemas.microsoft.com/office/powerpoint/2010/main" val="1315601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rotWithShape="1">
          <a:blip r:embed="rId2"/>
          <a:srcRect l="30143" t="32334" r="31751" b="17943"/>
          <a:stretch/>
        </p:blipFill>
        <p:spPr>
          <a:xfrm>
            <a:off x="2678807" y="344356"/>
            <a:ext cx="8641724" cy="6339779"/>
          </a:xfrm>
          <a:prstGeom prst="rect">
            <a:avLst/>
          </a:prstGeom>
        </p:spPr>
      </p:pic>
    </p:spTree>
    <p:extLst>
      <p:ext uri="{BB962C8B-B14F-4D97-AF65-F5344CB8AC3E}">
        <p14:creationId xmlns:p14="http://schemas.microsoft.com/office/powerpoint/2010/main" val="181466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chemeClr val="accent1">
                    <a:lumMod val="75000"/>
                  </a:schemeClr>
                </a:solidFill>
              </a:rPr>
              <a:t>TRAVMANIN AYIRT EDİCİ ÖZELLİKLERİ</a:t>
            </a:r>
            <a:endParaRPr lang="tr-TR" b="1" dirty="0">
              <a:solidFill>
                <a:schemeClr val="accent1">
                  <a:lumMod val="75000"/>
                </a:schemeClr>
              </a:solidFill>
            </a:endParaRPr>
          </a:p>
        </p:txBody>
      </p:sp>
      <p:sp>
        <p:nvSpPr>
          <p:cNvPr id="3" name="İçerik Yer Tutucusu 2"/>
          <p:cNvSpPr>
            <a:spLocks noGrp="1"/>
          </p:cNvSpPr>
          <p:nvPr>
            <p:ph idx="1"/>
          </p:nvPr>
        </p:nvSpPr>
        <p:spPr/>
        <p:txBody>
          <a:bodyPr/>
          <a:lstStyle/>
          <a:p>
            <a:pPr>
              <a:buFont typeface="Wingdings" panose="05000000000000000000" pitchFamily="2" charset="2"/>
              <a:buChar char="q"/>
            </a:pPr>
            <a:r>
              <a:rPr lang="tr-TR" dirty="0" smtClean="0"/>
              <a:t>Ani gelişir.</a:t>
            </a:r>
          </a:p>
          <a:p>
            <a:pPr>
              <a:buFont typeface="Wingdings" panose="05000000000000000000" pitchFamily="2" charset="2"/>
              <a:buChar char="q"/>
            </a:pPr>
            <a:r>
              <a:rPr lang="tr-TR" dirty="0" smtClean="0"/>
              <a:t>Olağan dışıdır.</a:t>
            </a:r>
          </a:p>
          <a:p>
            <a:pPr>
              <a:buFont typeface="Wingdings" panose="05000000000000000000" pitchFamily="2" charset="2"/>
              <a:buChar char="q"/>
            </a:pPr>
            <a:r>
              <a:rPr lang="tr-TR" dirty="0" smtClean="0"/>
              <a:t>Beklenmeyendir.</a:t>
            </a:r>
          </a:p>
          <a:p>
            <a:pPr>
              <a:buFont typeface="Wingdings" panose="05000000000000000000" pitchFamily="2" charset="2"/>
              <a:buChar char="q"/>
            </a:pPr>
            <a:endParaRPr lang="tr-TR" dirty="0"/>
          </a:p>
        </p:txBody>
      </p:sp>
    </p:spTree>
    <p:extLst>
      <p:ext uri="{BB962C8B-B14F-4D97-AF65-F5344CB8AC3E}">
        <p14:creationId xmlns:p14="http://schemas.microsoft.com/office/powerpoint/2010/main" val="3606789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chemeClr val="accent1">
                    <a:lumMod val="75000"/>
                  </a:schemeClr>
                </a:solidFill>
              </a:rPr>
              <a:t>TRAVMAYA VERİLEN TEPKİLER</a:t>
            </a:r>
            <a:endParaRPr lang="tr-TR" b="1" dirty="0">
              <a:solidFill>
                <a:schemeClr val="accent1">
                  <a:lumMod val="75000"/>
                </a:schemeClr>
              </a:solidFill>
            </a:endParaRPr>
          </a:p>
        </p:txBody>
      </p:sp>
      <p:sp>
        <p:nvSpPr>
          <p:cNvPr id="3" name="İçerik Yer Tutucusu 2"/>
          <p:cNvSpPr>
            <a:spLocks noGrp="1"/>
          </p:cNvSpPr>
          <p:nvPr>
            <p:ph idx="1"/>
          </p:nvPr>
        </p:nvSpPr>
        <p:spPr/>
        <p:txBody>
          <a:bodyPr/>
          <a:lstStyle/>
          <a:p>
            <a:r>
              <a:rPr lang="tr-TR" dirty="0" smtClean="0"/>
              <a:t>Travmaya verilen tepkiler ebeveynlerin tepkisine göre değişmektedir.</a:t>
            </a:r>
          </a:p>
          <a:p>
            <a:r>
              <a:rPr lang="tr-TR" dirty="0"/>
              <a:t>Travma sonrası verilen tepkilerin türü, kapsamı ve süresi, çocuğun bu olayı tek başına yaşayıp yaşamadığına veya bir dizi </a:t>
            </a:r>
            <a:r>
              <a:rPr lang="tr-TR" dirty="0" err="1"/>
              <a:t>travmatik</a:t>
            </a:r>
            <a:r>
              <a:rPr lang="tr-TR" dirty="0"/>
              <a:t> olaya üst üste maruz kalıp kalmadığına bağlı olarak da </a:t>
            </a:r>
            <a:r>
              <a:rPr lang="tr-TR" dirty="0" smtClean="0"/>
              <a:t>değişmektedir.</a:t>
            </a:r>
          </a:p>
          <a:p>
            <a:endParaRPr lang="tr-TR" dirty="0"/>
          </a:p>
        </p:txBody>
      </p:sp>
    </p:spTree>
    <p:extLst>
      <p:ext uri="{BB962C8B-B14F-4D97-AF65-F5344CB8AC3E}">
        <p14:creationId xmlns:p14="http://schemas.microsoft.com/office/powerpoint/2010/main" val="4040034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lumMod val="75000"/>
                  </a:schemeClr>
                </a:solidFill>
              </a:rPr>
              <a:t>TRAVMATİK OLAY ANINDA VERİLEN TEPKİLER</a:t>
            </a:r>
            <a:endParaRPr lang="tr-TR" b="1" dirty="0">
              <a:solidFill>
                <a:schemeClr val="accent1">
                  <a:lumMod val="75000"/>
                </a:schemeClr>
              </a:solidFill>
            </a:endParaRPr>
          </a:p>
        </p:txBody>
      </p:sp>
      <p:pic>
        <p:nvPicPr>
          <p:cNvPr id="4" name="İçerik Yer Tutucusu 3"/>
          <p:cNvPicPr>
            <a:picLocks noGrp="1" noChangeAspect="1"/>
          </p:cNvPicPr>
          <p:nvPr>
            <p:ph idx="1"/>
          </p:nvPr>
        </p:nvPicPr>
        <p:blipFill rotWithShape="1">
          <a:blip r:embed="rId2"/>
          <a:srcRect l="29037" t="41774" r="30862" b="21756"/>
          <a:stretch/>
        </p:blipFill>
        <p:spPr>
          <a:xfrm>
            <a:off x="2616601" y="2154528"/>
            <a:ext cx="9079606" cy="4602568"/>
          </a:xfrm>
          <a:prstGeom prst="rect">
            <a:avLst/>
          </a:prstGeom>
        </p:spPr>
      </p:pic>
    </p:spTree>
    <p:extLst>
      <p:ext uri="{BB962C8B-B14F-4D97-AF65-F5344CB8AC3E}">
        <p14:creationId xmlns:p14="http://schemas.microsoft.com/office/powerpoint/2010/main" val="87425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TM03457496[[fn=Paralaks]]</Template>
  <TotalTime>73</TotalTime>
  <Words>550</Words>
  <Application>Microsoft Office PowerPoint</Application>
  <PresentationFormat>Geniş ekran</PresentationFormat>
  <Paragraphs>68</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Corbel</vt:lpstr>
      <vt:lpstr>Wingdings</vt:lpstr>
      <vt:lpstr>Paralaks</vt:lpstr>
      <vt:lpstr>TRAVMA</vt:lpstr>
      <vt:lpstr>TRAVMA</vt:lpstr>
      <vt:lpstr>PowerPoint Sunusu</vt:lpstr>
      <vt:lpstr>PowerPoint Sunusu</vt:lpstr>
      <vt:lpstr>TRAVMA TÜRLERİ</vt:lpstr>
      <vt:lpstr>PowerPoint Sunusu</vt:lpstr>
      <vt:lpstr>TRAVMANIN AYIRT EDİCİ ÖZELLİKLERİ</vt:lpstr>
      <vt:lpstr>TRAVMAYA VERİLEN TEPKİLER</vt:lpstr>
      <vt:lpstr>TRAVMATİK OLAY ANINDA VERİLEN TEPKİLER</vt:lpstr>
      <vt:lpstr>TRAVMATİK OLAY SONRASI TEPKİLER</vt:lpstr>
      <vt:lpstr>TRAVMANIN UZUN DÖNEM ETKİLERİ</vt:lpstr>
      <vt:lpstr>TRAVMANIN GENEL SONUÇLARI</vt:lpstr>
      <vt:lpstr>       TRAVMATİK RİSK FAKTÖRLERİ</vt:lpstr>
      <vt:lpstr>TRAVMATİK HATIRLATICILAR</vt:lpstr>
      <vt:lpstr>FARKLI YAŞAM EVRELERİ VE TRAVMA</vt:lpstr>
      <vt:lpstr>TRAVMA İLE İLGİLİ ÖNERİLER</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TRAVMA</dc:title>
  <dc:creator>b.arslan</dc:creator>
  <cp:lastModifiedBy>b.arslan</cp:lastModifiedBy>
  <cp:revision>51</cp:revision>
  <dcterms:created xsi:type="dcterms:W3CDTF">2019-11-18T19:19:39Z</dcterms:created>
  <dcterms:modified xsi:type="dcterms:W3CDTF">2019-11-18T20:33:01Z</dcterms:modified>
</cp:coreProperties>
</file>