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1" autoAdjust="0"/>
  </p:normalViewPr>
  <p:slideViewPr>
    <p:cSldViewPr snapToGrid="0">
      <p:cViewPr>
        <p:scale>
          <a:sx n="90" d="100"/>
          <a:sy n="90" d="100"/>
        </p:scale>
        <p:origin x="-324" y="8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11/12/2019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11/12/2019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11/12/2019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11/12/2019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11/12/2019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93" name="TextBox 192"/>
          <p:cNvSpPr txBox="1"/>
          <p:nvPr/>
        </p:nvSpPr>
        <p:spPr>
          <a:xfrm>
            <a:off x="1614223" y="464714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1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204593" y="2418758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+mj-lt"/>
              </a:rPr>
              <a:t>2019/2020</a:t>
            </a:r>
            <a:endParaRPr lang="id-ID" sz="1200" b="1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204593" y="2600661"/>
            <a:ext cx="16238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 smtClean="0">
                <a:solidFill>
                  <a:schemeClr val="tx2"/>
                </a:solidFill>
              </a:rPr>
              <a:t>Eğitim-öğretim Yılı</a:t>
            </a:r>
            <a:endParaRPr lang="id-ID" sz="1050" dirty="0">
              <a:solidFill>
                <a:schemeClr val="tx2"/>
              </a:solidFill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93" grpId="0"/>
      <p:bldP spid="195" grpId="0"/>
      <p:bldP spid="196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 rotWithShape="1">
          <a:blip r:embed="rId2" cstate="print"/>
          <a:srcRect b="5877"/>
          <a:stretch/>
        </p:blipFill>
        <p:spPr bwMode="auto">
          <a:xfrm>
            <a:off x="-5804" y="1057545"/>
            <a:ext cx="6608622" cy="5449582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 rotWithShape="1">
          <a:blip r:embed="rId2" cstate="print"/>
          <a:srcRect b="7778"/>
          <a:stretch/>
        </p:blipFill>
        <p:spPr bwMode="auto">
          <a:xfrm>
            <a:off x="0" y="1105787"/>
            <a:ext cx="6177516" cy="5295013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3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1864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 rotWithShape="1">
          <a:blip r:embed="rId2" cstate="print"/>
          <a:srcRect t="1722" r="1122" b="8805"/>
          <a:stretch/>
        </p:blipFill>
        <p:spPr>
          <a:xfrm>
            <a:off x="552894" y="1600234"/>
            <a:ext cx="6560288" cy="497068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10628</TotalTime>
  <Words>188</Words>
  <Application>Microsoft Office PowerPoint</Application>
  <PresentationFormat>Ekran Gösterisi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Rehberlik Servisini Tanıyalım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okulrehberlik</cp:lastModifiedBy>
  <cp:revision>549</cp:revision>
  <dcterms:created xsi:type="dcterms:W3CDTF">2014-12-21T04:26:02Z</dcterms:created>
  <dcterms:modified xsi:type="dcterms:W3CDTF">2019-12-11T07:12:43Z</dcterms:modified>
</cp:coreProperties>
</file>